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371599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становления целенаправленности и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 детей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807361"/>
            <a:ext cx="8686799" cy="43648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«Маленький дом большого здоровья»</a:t>
            </a: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886075" algn="l"/>
              </a:tabLst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автор А.П Щербак кандидат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пед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наук, доцент, зав. кафедры ФК и БЖ.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4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2191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Частные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задачи и результаты детей в познавательной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Autofit/>
          </a:bodyPr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Обучать запоминанию и воспроизведению изученного материала.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Развивать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способность понимать значение изученного через преобразование словесных указаний в конкретные физические упражнения.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Обучать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использовать изученный материал в конкретных условиях и новых ситуациях.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4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Обучать анализу выполняемых действий: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Обучать синтезу выполняемых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действий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Обучать оценивать значение того или иного действия в ходе физкультурного занятия для сохранения и укрепления своего здоровья.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4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52401"/>
            <a:ext cx="7125113" cy="990600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частные задачи и результаты детей в эмоционально-ценностной области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48639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1. Привлечь, удержать и направить внимание ребёнка, чтобы он смог осознавать и быть готовым воспринимать ценности занятий физкультурой.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2. Добиться от ребёнка активного реагирования (отклика) — проявления интереса к занятию физической культурой.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3. Добиться усвоения ценностной ориентации (отношения к физической культуре).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4. Помочь ребёнку в организации его ценностной ориентации на основе наиболее значимых и устойчивых ценностей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5. Помочь ребёнку в полном усвоении и распространении ценностной ориентации физической культуры на свою деятельность.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0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21919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частные задачи и результаты детей в психомоторной области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807361"/>
            <a:ext cx="8229600" cy="4669639"/>
          </a:xfrm>
        </p:spPr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1. Поддержка мышечного тонуса, что важно для поддержания тела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2. Формирование движений-штампов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3. Формирование пространственного поля, в котором движения «ведут откуда-то, куда-то и зачем-то».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4. Развитие предметных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Calibri"/>
              </a:rPr>
              <a:t>действий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5. Развитие интеллектуальных двигательных действий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382000" cy="11430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Сопоставление образовательного процесса детей дошкольного возраста со «строительством дома»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Площадка под строительство - Развивающая среда: спортивный зал и площадка на улице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Фундамент дома - Знания из области физической культуры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Каркас дома - Двигательный опыт на репродуктивном уровне.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Стены дома - Способность справляться с возникающей двигательной задачей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Крыша дома - </a:t>
            </a:r>
            <a:r>
              <a:rPr lang="ru-RU" sz="2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Саморегуляция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собственных действий для сохранения физического, социального и душевного благополучия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05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1"/>
            <a:ext cx="8153400" cy="8382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8000999" cy="46482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итоге, реализация технологии «Маленький дом большого здоровья»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позволяет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выстраивать образовательный процесс в соответствии с целевыми ориентирами ФГОС ДО.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524780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72</TotalTime>
  <Words>350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Технология становления целенаправленности и саморегуляции в двигательной сфере детей дошкольного возраста</vt:lpstr>
      <vt:lpstr>Частные задачи и результаты детей в познавательной области</vt:lpstr>
      <vt:lpstr>частные задачи и результаты детей в эмоционально-ценностной области  </vt:lpstr>
      <vt:lpstr>частные задачи и результаты детей в психомоторной области </vt:lpstr>
      <vt:lpstr>Сопоставление образовательного процесса детей дошкольного возраста со «строительством дома» 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Пользователь</cp:lastModifiedBy>
  <cp:revision>6</cp:revision>
  <dcterms:created xsi:type="dcterms:W3CDTF">2020-04-06T17:49:10Z</dcterms:created>
  <dcterms:modified xsi:type="dcterms:W3CDTF">2021-04-09T09:17:10Z</dcterms:modified>
</cp:coreProperties>
</file>