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DD0A-9EE8-4C3E-97A5-A7A17B0C94C3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95E0-9B3D-4CC3-96BE-64BB04451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dgazeta.ru/contes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86;&#1094;&#1077;&#1085;&#1080;&#1082;&#1072;.&#1088;&#1092;/konkursy/pdd" TargetMode="External"/><Relationship Id="rId5" Type="http://schemas.openxmlformats.org/officeDocument/2006/relationships/hyperlink" Target="https://www.gorod-future.ru/konkursy/konkurs-doroga-bezopasnosti" TargetMode="External"/><Relationship Id="rId4" Type="http://schemas.openxmlformats.org/officeDocument/2006/relationships/hyperlink" Target="https://&#1088;&#1080;&#1089;&#1091;&#1081;&#1089;&#1085;&#1072;&#1084;&#1080;.&#1088;&#1092;/konkurs/pd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rescentrpddtt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ello_html_2093159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/>
          <p:cNvSpPr txBox="1"/>
          <p:nvPr/>
        </p:nvSpPr>
        <p:spPr>
          <a:xfrm>
            <a:off x="1285852" y="1714488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детского дорожно-транспортного травматизма в образовательных учреждениях Ярославского муниципального района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2020-2021 учебном году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24e2c57613579a92dac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928926" y="214290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Статистическая информация по детскому дорожно-транспортному травматизму в ЯО в 2020 году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43174" y="1142984"/>
          <a:ext cx="63579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73"/>
                <a:gridCol w="1901195"/>
                <a:gridCol w="1071570"/>
                <a:gridCol w="1285884"/>
                <a:gridCol w="142875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ДТП с участием </a:t>
                      </a:r>
                      <a:r>
                        <a:rPr lang="ru-RU" dirty="0" err="1" smtClean="0"/>
                        <a:t>н</a:t>
                      </a:r>
                      <a:r>
                        <a:rPr lang="ru-RU" dirty="0" smtClean="0"/>
                        <a:t>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н</a:t>
                      </a:r>
                      <a:r>
                        <a:rPr lang="ru-RU" dirty="0" smtClean="0"/>
                        <a:t>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 погибло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в ЯМР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2019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184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207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1(Рыбинск)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2020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133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209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 (ЯМР)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143240" y="2643182"/>
          <a:ext cx="435771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119196"/>
                <a:gridCol w="1452573"/>
              </a:tblGrid>
              <a:tr h="3450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ДТП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450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велосипедисты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 (рост)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50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пешеходы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50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пассажиры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71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74(3) рост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24e2c57613579a92dac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928926" y="214290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Статистическая информации УГИБДД УМВД РФ по Ярославской области на территории Ярославской области за 11 месяцев 2020 года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340768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340768"/>
            <a:ext cx="583264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результате 133 ДТП (- 27,7 %) с участием   несовершеннолетних   погибло   4   ребенка   (+ 100 %)  и  145  (- 29,3 %) несовершеннолетних получили травмы различной степени тяжести.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Рост ДТП зарегистрирован на территории г. Переславля-Залесского – 5 (+ 25 %), Ростовского муниципального района – 12 (+ 200 %) и Красноперекопского района г. Ярославля – 9 (+ 12,5 %).</a:t>
            </a:r>
          </a:p>
          <a:p>
            <a:pPr algn="ct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Гибель детей в результате ДТП зарегистрирована на территории Ярославского – 3 (+ 200 %) несовершеннолетних пассажиров и г. Рыбинска – 1 (стаб.) ребенок-пешеход.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Количество ДТП с участием несовершеннолетних пешеходов снизилось на 30,9 % – 47 ДТП, в которых 1 (стаб.) ребенок погиб и 47  (- 31,9 %) получили травмы. </a:t>
            </a:r>
          </a:p>
          <a:p>
            <a:pPr algn="ct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30 %  (21 ДТП) снизилось количество наездов на детей на пешеходных переходах. По вине несовершеннолетних детей-пешеходов зарегистрировано 21 ДТП (- 16 %), в которых 21 ребенок  (- 12,5 %) получил травмы. В 10 ДТП (- 47,4 %)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дети-пешеходы получили травмы, находясь в темное время суток без световозвращающих элементов. </a:t>
            </a:r>
          </a:p>
          <a:p>
            <a:pPr algn="ct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20,4% (74 ДТП) снизилось общее количество ДТП с участием детей-пассажиров, в которых погибли 3 (+ 200 %) ребенка и 85 (- 22,7 %) ранены.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24e2c57613579a92dac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857488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Мероприятия, проводимые в ОУ ЯМР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51720" y="1071545"/>
          <a:ext cx="6949436" cy="4272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015"/>
                <a:gridCol w="1465746"/>
                <a:gridCol w="1404675"/>
              </a:tblGrid>
              <a:tr h="49030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66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Детская безопасность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25.08.-25.09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8 097 обучающихся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192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Родительский патруль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16.09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483 (обучающихся)+ 87 (педагогов)+ 261 (родителей)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66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Возьми ребенка за руку!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03.09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1 363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192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Тестирование на знание ПДД</a:t>
                      </a:r>
                      <a:r>
                        <a:rPr lang="ru-RU" sz="12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(4-8 кл)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25.08-25.09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2 368 (обучающихся)+ 313 (педагогов)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66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Актуализация паспортов ДБ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01.11.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случае изменений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6425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Широкомасштабная информационно-пропагандистская акция «Пристегни самое дорогое»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17.12.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2576 (обучающихся)+ 1562 (родителей)+ 320 (педагогов)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24e2c57613579a92dac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857488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Мероприятия, проводимые в ОУ ЯМР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84" y="1071545"/>
          <a:ext cx="6715172" cy="227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513"/>
                <a:gridCol w="1416336"/>
                <a:gridCol w="1357323"/>
              </a:tblGrid>
              <a:tr h="6302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Мероприятие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Сроки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Количество участников</a:t>
                      </a:r>
                      <a:endParaRPr lang="ru-RU" sz="1600" b="1" dirty="0"/>
                    </a:p>
                  </a:txBody>
                  <a:tcPr/>
                </a:tc>
              </a:tr>
              <a:tr h="386125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Единый день безопасности дорожного движения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22.12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5464 (обучающихся)+841 (родитель)+   433 (педагога)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125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добровольная интернет-акция «Безопасность детей на дороге»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11.11.-30.03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687 (обучающихся) + 248 (родителей) + 73 педагога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24e2c57613579a92dac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857488" y="42860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конкурсы всероссийского и международного уровня: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1052736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«Добрая Дорога Детства» (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http://www.dddgazeta.ru/contest/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Font typeface="Wingdings" pitchFamily="2" charset="2"/>
              <a:buChar char="v"/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Всероссийский творческий конкурс «ПДД знай – по дороге не гуляй» (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https://xn--80apbcqesjbs.xn--p1ai/konkurs/pdd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Всероссийском творческом конкурсе для детей по ПДД</a:t>
            </a:r>
          </a:p>
          <a:p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«Дорога безопасности» (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https://www.gorod-future.ru/konkursy/konkurs-doroga-bezopasnosti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/>
              <a:t> </a:t>
            </a:r>
          </a:p>
          <a:p>
            <a:endParaRPr lang="ru-RU" sz="1400" dirty="0" smtClean="0"/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Всероссийском творческом конкурсе «Правила дорожного движения глазами детей» (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https://xn--80ajjine0d.xn--p1ai/konkursy/pdd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24e2c57613579a92dac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987824" y="1340768"/>
            <a:ext cx="56886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обучающихся, родителей (законных представителей), педагогических и административных работников образовательных организаций: </a:t>
            </a:r>
          </a:p>
          <a:p>
            <a:pPr hangingPunct="0"/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hangingPunct="0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смартмоб «Я пассажир»</a:t>
            </a:r>
          </a:p>
          <a:p>
            <a:pPr lvl="0" hangingPunct="0">
              <a:buFont typeface="Wingdings" pitchFamily="2" charset="2"/>
              <a:buChar char="q"/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hangingPunct="0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виртуальное обращение к водителям «Внимание! Дети!»</a:t>
            </a:r>
          </a:p>
          <a:p>
            <a:pPr lvl="0" hangingPunct="0"/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hangingPunct="0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челленджер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 яркий! А ты?»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8640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Мероприятия, проводимые РРЦ по ПДДТТ в социальной сети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https://vk.com/rescentrpddtt76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559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 Корсакова</dc:creator>
  <cp:lastModifiedBy>muleeva</cp:lastModifiedBy>
  <cp:revision>52</cp:revision>
  <dcterms:created xsi:type="dcterms:W3CDTF">2020-12-22T10:21:26Z</dcterms:created>
  <dcterms:modified xsi:type="dcterms:W3CDTF">2021-02-15T07:50:31Z</dcterms:modified>
</cp:coreProperties>
</file>