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5" r:id="rId9"/>
    <p:sldId id="266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2" autoAdjust="0"/>
  </p:normalViewPr>
  <p:slideViewPr>
    <p:cSldViewPr>
      <p:cViewPr varScale="1">
        <p:scale>
          <a:sx n="74" d="100"/>
          <a:sy n="74" d="100"/>
        </p:scale>
        <p:origin x="-7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B4B530-42AC-4717-9145-20ABAE8D789E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E6EF6B-117C-4AFC-B9AF-15AE16196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F63421-19C9-402F-8C2E-0E1439AF05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C52C-85B8-471B-B98E-8E6288CF2AB7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073E-7827-4508-BF1E-CFA2DE52A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3CAC-8B09-4F45-9592-CDD0ED7EDFE0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0DA3-DD57-4BDE-B82C-EF7B934AA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0D20-B2C2-4EAA-8C97-CF37FEEB5585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69B4-368D-4C2F-92B4-D18A137CF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9F92E-DBCE-43D3-8144-6EFF6EF157B5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7552-1CDD-44E5-8EB0-6851A2AEB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0953A-FAF9-4754-B028-DC3AEECBA5F0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C847-1B0B-4FAB-8CB3-0A70DD11C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5F74-FD56-406E-AD65-4495967EA7D1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3571D-9F4C-4CF7-944C-58D068A5E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E6ED3-D94A-47C9-9D24-4C580532661F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84A6A-E7E4-4051-B0B1-F0A825181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158D-65DA-463D-870E-16EFD985455C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204A-2923-485C-8939-639707DB4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4173-4144-4E63-ACBD-2B94ED00BE4B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728F5-CDEA-4CD2-99F5-4A9E37F55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6C919-DD05-4FCD-9C0E-7F612757FB01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A907A-F7D7-44A9-B1E7-F7754833C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BC7A-5B95-45CE-A9A1-23D8BDAD4F7C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F32E-16F1-468B-974E-F0A02D8B6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6CE70B-76E8-43ED-A5C0-844FA4489EA7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20FBE3-B4C3-4C65-B79D-2C57E25B9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strips dir="ld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357158" y="285728"/>
            <a:ext cx="8501122" cy="6429420"/>
          </a:xfrm>
          <a:prstGeom prst="foldedCorner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5" y="428625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b="1"/>
              <a:t/>
            </a:r>
            <a:br>
              <a:rPr lang="ru-RU" sz="5400" b="1"/>
            </a:br>
            <a:r>
              <a:rPr lang="ru-RU" sz="5400" b="1"/>
              <a:t>Лягушки</a:t>
            </a:r>
            <a:r>
              <a:rPr lang="en-US" sz="5400" b="1"/>
              <a:t/>
            </a:r>
            <a:br>
              <a:rPr lang="en-US" sz="5400" b="1"/>
            </a:br>
            <a:endParaRPr lang="ru-RU" sz="5400" b="1"/>
          </a:p>
        </p:txBody>
      </p:sp>
      <p:pic>
        <p:nvPicPr>
          <p:cNvPr id="14344" name="Рисунок 5" descr="LP00311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2276475"/>
            <a:ext cx="5294313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344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B372E-34F3-4265-8DF2-99906338AE5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" name="Рисунок 3" descr="3351.png"/>
          <p:cNvPicPr>
            <a:picLocks noChangeAspect="1"/>
          </p:cNvPicPr>
          <p:nvPr/>
        </p:nvPicPr>
        <p:blipFill>
          <a:blip r:embed="rId2"/>
          <a:srcRect r="14110" b="4681"/>
          <a:stretch>
            <a:fillRect/>
          </a:stretch>
        </p:blipFill>
        <p:spPr bwMode="auto">
          <a:xfrm>
            <a:off x="250825" y="2133600"/>
            <a:ext cx="4392613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859338" y="3246438"/>
            <a:ext cx="3889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Через несколько недель они превращаются в маленьких лягушек.</a:t>
            </a:r>
          </a:p>
        </p:txBody>
      </p:sp>
    </p:spTree>
  </p:cSld>
  <p:clrMapOvr>
    <a:masterClrMapping/>
  </p:clrMapOvr>
  <p:transition advTm="5657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82A67-F822-491C-BB82-9DACAFB4C6A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0722" name="Рисунок 3" descr="Лягушка2.jpg"/>
          <p:cNvPicPr>
            <a:picLocks noChangeAspect="1"/>
          </p:cNvPicPr>
          <p:nvPr/>
        </p:nvPicPr>
        <p:blipFill>
          <a:blip r:embed="rId2"/>
          <a:srcRect l="-604" t="7449"/>
          <a:stretch>
            <a:fillRect/>
          </a:stretch>
        </p:blipFill>
        <p:spPr bwMode="auto">
          <a:xfrm>
            <a:off x="179388" y="260350"/>
            <a:ext cx="8643937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928688" y="5286375"/>
            <a:ext cx="7286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800" b="1">
                <a:solidFill>
                  <a:schemeClr val="bg1"/>
                </a:solidFill>
              </a:rPr>
              <a:t>Спасибо за внимание.</a:t>
            </a:r>
          </a:p>
        </p:txBody>
      </p:sp>
    </p:spTree>
  </p:cSld>
  <p:clrMapOvr>
    <a:masterClrMapping/>
  </p:clrMapOvr>
  <p:transition advTm="4266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9A711-0F94-4FFF-8800-01496DE19046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16386" name="Рисунок 5" descr="000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8789988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5072063" y="6286500"/>
            <a:ext cx="2786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 advTm="3234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88125" y="6492875"/>
            <a:ext cx="2133600" cy="365125"/>
          </a:xfrm>
        </p:spPr>
        <p:txBody>
          <a:bodyPr/>
          <a:lstStyle/>
          <a:p>
            <a:pPr>
              <a:defRPr/>
            </a:pPr>
            <a:fld id="{39BDB64C-0642-40D5-8CD8-B194EF48726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Рисунок 4" descr="009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2565400"/>
            <a:ext cx="5051425" cy="384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867400" y="2997200"/>
            <a:ext cx="29527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ru-RU" sz="2400" b="1"/>
              <a:t>Существует более 3500 видов лягушек и жаб. Все они похожи между собой. </a:t>
            </a:r>
            <a:endParaRPr lang="ru-RU" sz="2400"/>
          </a:p>
        </p:txBody>
      </p:sp>
    </p:spTree>
  </p:cSld>
  <p:clrMapOvr>
    <a:masterClrMapping/>
  </p:clrMapOvr>
  <p:transition advTm="3485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B1212-F828-45E8-AAB8-9F29A1DFEAD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8434" name="Рисунок 3" descr="1340527.jpg"/>
          <p:cNvPicPr>
            <a:picLocks noChangeAspect="1"/>
          </p:cNvPicPr>
          <p:nvPr/>
        </p:nvPicPr>
        <p:blipFill>
          <a:blip r:embed="rId2">
            <a:lum contrast="6000"/>
          </a:blip>
          <a:srcRect t="8974" b="11539"/>
          <a:stretch>
            <a:fillRect/>
          </a:stretch>
        </p:blipFill>
        <p:spPr bwMode="auto">
          <a:xfrm>
            <a:off x="323850" y="2133600"/>
            <a:ext cx="5040313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211638" y="6491288"/>
            <a:ext cx="285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435600" y="2276475"/>
            <a:ext cx="35321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У взрослой лягушки или жабы длинные задние ноги, перепончатые пальцы и нет хвоста. Кожа может быть гладкой или бородавчатой, но она всегда влажная.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ransition advTm="4563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9AC05-3EAC-4690-986A-7E00F4CFE7D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Рисунок 4" descr="6231f142ad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205038"/>
            <a:ext cx="4752975" cy="391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6825" y="6237288"/>
            <a:ext cx="3000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endParaRPr lang="ru-RU" sz="2000" b="1">
              <a:solidFill>
                <a:srgbClr val="A6A6A6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148263" y="2924175"/>
            <a:ext cx="37480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Лягушки и жабы прекрасно себя чувствуют и на суше, и в пресной воде, могут плавать, прыгать и даже лазать по деревьям.</a:t>
            </a:r>
            <a:endParaRPr lang="ru-RU" sz="2400"/>
          </a:p>
        </p:txBody>
      </p:sp>
    </p:spTree>
  </p:cSld>
  <p:clrMapOvr>
    <a:masterClrMapping/>
  </p:clrMapOvr>
  <p:transition advTm="850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6EB5E-C0ED-4E81-B7C0-D2E12913574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1507" name="Рисунок 4" descr="Frog1.jpg"/>
          <p:cNvPicPr>
            <a:picLocks noChangeAspect="1"/>
          </p:cNvPicPr>
          <p:nvPr/>
        </p:nvPicPr>
        <p:blipFill>
          <a:blip r:embed="rId2"/>
          <a:srcRect b="7928"/>
          <a:stretch>
            <a:fillRect/>
          </a:stretch>
        </p:blipFill>
        <p:spPr bwMode="auto">
          <a:xfrm>
            <a:off x="250825" y="1989138"/>
            <a:ext cx="4321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445125"/>
            <a:ext cx="13684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5445125"/>
            <a:ext cx="13668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5445125"/>
            <a:ext cx="14398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643438" y="3246438"/>
            <a:ext cx="4105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Лягушки питаются слизнями , улитками и насекомыми, которых они ловят длинным липким языком.</a:t>
            </a:r>
          </a:p>
        </p:txBody>
      </p:sp>
    </p:spTree>
  </p:cSld>
  <p:clrMapOvr>
    <a:masterClrMapping/>
  </p:clrMapOvr>
  <p:transition advTm="8265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F34DB0-D1A2-42EA-8835-6BBEF8168D47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FEE0F-B203-4D87-AF70-263ED1DA1BA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787900" y="2781300"/>
            <a:ext cx="38877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Лягушки и жабы обычно размножаются в воде.Они откладывают яйца, из которых вылупляются хвостатые плавающие детеныши – головастики.</a:t>
            </a:r>
          </a:p>
        </p:txBody>
      </p:sp>
      <p:pic>
        <p:nvPicPr>
          <p:cNvPr id="22534" name="Рисунок 4" descr="71076d594a6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20938"/>
            <a:ext cx="4105275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41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4851-7694-41C1-8A6A-E270E132883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4578" name="Рисунок 3" descr="256ba61db471c84abd84c9f5f39d4ba5-8a7eafdbaec8e3e307be8cb6341590f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05038"/>
            <a:ext cx="4608513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076825" y="2924175"/>
            <a:ext cx="36718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Головастики живут в воде, дышат перистыми жабрами, расположенными по бокам головы, и питаются растительной пищей.</a:t>
            </a:r>
          </a:p>
        </p:txBody>
      </p:sp>
    </p:spTree>
  </p:cSld>
  <p:clrMapOvr>
    <a:masterClrMapping/>
  </p:clrMapOvr>
  <p:transition advTm="3297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57A07-D1DB-4038-A5AD-E1A25CD246A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5602" name="Рисунок 4" descr="final_FL00549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133600"/>
            <a:ext cx="46450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6072188" y="6488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b="1">
              <a:solidFill>
                <a:srgbClr val="7F7F7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364163" y="2852738"/>
            <a:ext cx="32400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По мере того, как головастики вырастают, у них пропадают жабры и отрастают хвосты и ноги.</a:t>
            </a:r>
          </a:p>
        </p:txBody>
      </p:sp>
    </p:spTree>
  </p:cSld>
  <p:clrMapOvr>
    <a:masterClrMapping/>
  </p:clrMapOvr>
  <p:transition advTm="2703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ь 1">
  <a:themeElements>
    <a:clrScheme name="Зелень 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Зелень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Зелень 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21378</TotalTime>
  <Words>138</Words>
  <Application>Microsoft Office PowerPoint</Application>
  <PresentationFormat>Экран (4:3)</PresentationFormat>
  <Paragraphs>22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Зелень 1</vt:lpstr>
      <vt:lpstr> Лягушки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Пробуждение природы. Лягушки.</dc:title>
  <dc:creator>Admin</dc:creator>
  <dc:description>http://aida.ucoz.ru</dc:description>
  <cp:lastModifiedBy>ica.ceramex</cp:lastModifiedBy>
  <cp:revision>14</cp:revision>
  <dcterms:created xsi:type="dcterms:W3CDTF">2010-04-01T04:28:38Z</dcterms:created>
  <dcterms:modified xsi:type="dcterms:W3CDTF">2015-06-15T13:45:29Z</dcterms:modified>
  <cp:category>шаблоны к Powerpoint</cp:category>
</cp:coreProperties>
</file>