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87" r:id="rId2"/>
    <p:sldId id="288" r:id="rId3"/>
    <p:sldId id="289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E9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AA11F0-A1EF-4983-B255-923352748DE8}" type="doc">
      <dgm:prSet loTypeId="urn:microsoft.com/office/officeart/2005/8/layout/hierarchy4" loCatId="list" qsTypeId="urn:microsoft.com/office/officeart/2005/8/quickstyle/3d3" qsCatId="3D" csTypeId="urn:microsoft.com/office/officeart/2005/8/colors/colorful1#6" csCatId="colorful" phldr="1"/>
      <dgm:spPr/>
      <dgm:t>
        <a:bodyPr/>
        <a:lstStyle/>
        <a:p>
          <a:endParaRPr lang="ru-RU"/>
        </a:p>
      </dgm:t>
    </dgm:pt>
    <dgm:pt modelId="{D9AABCDA-4842-48CA-8925-12D4943EA3E8}">
      <dgm:prSet custT="1"/>
      <dgm:spPr/>
      <dgm:t>
        <a:bodyPr/>
        <a:lstStyle/>
        <a:p>
          <a:pPr rtl="0"/>
          <a:r>
            <a:rPr lang="ru-RU" sz="3200" dirty="0" smtClean="0">
              <a:latin typeface="Arial" pitchFamily="34" charset="0"/>
              <a:cs typeface="Arial" pitchFamily="34" charset="0"/>
            </a:rPr>
            <a:t>Образовательное пространство обеспечивает:</a:t>
          </a:r>
          <a:endParaRPr lang="ru-RU" sz="3200" dirty="0">
            <a:latin typeface="Arial" pitchFamily="34" charset="0"/>
            <a:cs typeface="Arial" pitchFamily="34" charset="0"/>
          </a:endParaRPr>
        </a:p>
      </dgm:t>
    </dgm:pt>
    <dgm:pt modelId="{DA914716-7149-4022-AD31-1AF39D142151}" type="parTrans" cxnId="{038D3698-220E-48BD-B9F4-B7D1455680B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C9A4F129-DF63-4C1E-9A9D-9936FD4FE711}" type="sibTrans" cxnId="{038D3698-220E-48BD-B9F4-B7D1455680B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36F57A7F-40D6-4C2B-83C5-FCC706206354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ru-RU" sz="2400" b="1" dirty="0" smtClean="0">
              <a:latin typeface="Arial" pitchFamily="34" charset="0"/>
              <a:cs typeface="Arial" pitchFamily="34" charset="0"/>
            </a:rPr>
            <a:t>Активность</a:t>
          </a:r>
          <a:br>
            <a:rPr lang="ru-RU" sz="2400" b="1" dirty="0" smtClean="0">
              <a:latin typeface="Arial" pitchFamily="34" charset="0"/>
              <a:cs typeface="Arial" pitchFamily="34" charset="0"/>
            </a:rPr>
          </a:br>
          <a:r>
            <a:rPr lang="ru-RU" sz="2000" b="1" dirty="0" smtClean="0">
              <a:latin typeface="Arial" pitchFamily="34" charset="0"/>
              <a:cs typeface="Arial" pitchFamily="34" charset="0"/>
            </a:rPr>
            <a:t>(для всех категорий воспитанников)</a:t>
          </a:r>
          <a:r>
            <a:rPr lang="ru-RU" sz="2400" b="1" dirty="0" smtClean="0">
              <a:latin typeface="Arial" pitchFamily="34" charset="0"/>
              <a:cs typeface="Arial" pitchFamily="34" charset="0"/>
            </a:rPr>
            <a:t>: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4F168747-DAB6-47DC-8206-C357DF15C563}" type="parTrans" cxnId="{0FA40CCE-8FAC-413D-87A5-848EFF95AE7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F4A5D50-F926-48F6-8B41-3A84CEBA058B}" type="sibTrans" cxnId="{0FA40CCE-8FAC-413D-87A5-848EFF95AE7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8998CA7F-43CE-41BC-9C6A-55882D09CB24}">
      <dgm:prSet custT="1"/>
      <dgm:spPr>
        <a:solidFill>
          <a:srgbClr val="18E9EE"/>
        </a:solidFill>
      </dgm:spPr>
      <dgm:t>
        <a:bodyPr/>
        <a:lstStyle/>
        <a:p>
          <a:pPr rtl="0"/>
          <a:r>
            <a:rPr lang="ru-RU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игро-вую</a:t>
          </a:r>
          <a:endParaRPr lang="ru-RU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D388E7B-34A4-43FE-9E73-DCEB53F00DFB}" type="parTrans" cxnId="{117985A0-3098-4BAE-9614-849DF576E08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A58B0C71-0B03-425D-911C-17994D28646B}" type="sibTrans" cxnId="{117985A0-3098-4BAE-9614-849DF576E08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43FE859-5F9D-46CE-8691-DFC9E38DDB83}">
      <dgm:prSet custT="1"/>
      <dgm:spPr>
        <a:solidFill>
          <a:srgbClr val="18E9EE"/>
        </a:solidFill>
      </dgm:spPr>
      <dgm:t>
        <a:bodyPr/>
        <a:lstStyle/>
        <a:p>
          <a:pPr rtl="0"/>
          <a:r>
            <a:rPr lang="ru-RU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позна-ватель-ную</a:t>
          </a:r>
          <a:endParaRPr lang="ru-RU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4B2B01A-E4D9-45C1-A99D-A7067534D477}" type="parTrans" cxnId="{40813BAA-75F8-41B6-8959-BD63EF2F900E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14225E57-E947-4B08-A2F1-D3F7A5DCEB2A}" type="sibTrans" cxnId="{40813BAA-75F8-41B6-8959-BD63EF2F900E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548A0BB-5030-49DE-A83B-4358A0A2EA7C}">
      <dgm:prSet custT="1"/>
      <dgm:spPr>
        <a:solidFill>
          <a:srgbClr val="18E9EE"/>
        </a:solidFill>
      </dgm:spPr>
      <dgm:t>
        <a:bodyPr/>
        <a:lstStyle/>
        <a:p>
          <a:pPr rtl="0"/>
          <a:r>
            <a: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творческую</a:t>
          </a:r>
          <a:endParaRPr lang="ru-RU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C54C4E1-517A-4692-AE45-1FCF6A0F931D}" type="parTrans" cxnId="{AEA323DF-D7C9-4B58-AB00-C16D947FCCD4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1BEFAF6-ED47-4201-827A-0669459A6A8D}" type="sibTrans" cxnId="{AEA323DF-D7C9-4B58-AB00-C16D947FCCD4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A9FBD6B-0926-499B-98B5-2A01BB0161B0}">
      <dgm:prSet custT="1"/>
      <dgm:spPr>
        <a:solidFill>
          <a:srgbClr val="18E9EE"/>
        </a:solidFill>
      </dgm:spPr>
      <dgm:t>
        <a:bodyPr/>
        <a:lstStyle/>
        <a:p>
          <a:pPr rtl="0">
            <a:lnSpc>
              <a:spcPct val="80000"/>
            </a:lnSpc>
            <a:spcAft>
              <a:spcPts val="0"/>
            </a:spcAft>
          </a:pPr>
          <a:r>
            <a:rPr lang="ru-RU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иссле-довательскую</a:t>
          </a:r>
          <a:r>
            <a: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( + </a:t>
          </a:r>
          <a:r>
            <a:rPr lang="ru-RU" sz="14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экспери-ментирование</a:t>
          </a: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с </a:t>
          </a:r>
          <a:r>
            <a:rPr lang="ru-RU" sz="14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дос-тупными</a:t>
          </a: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материалами, в т.ч. с песком и водой)</a:t>
          </a:r>
          <a:endParaRPr lang="ru-RU" sz="1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564C0DF-6280-427E-B4A5-52A446712336}" type="parTrans" cxnId="{AA405F70-1BDE-4863-85B0-DDAF21986AA0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3073084-26A8-4884-9A9E-FB0BCC346745}" type="sibTrans" cxnId="{AA405F70-1BDE-4863-85B0-DDAF21986AA0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D9CF88F-8BD2-4EC0-B0A6-BA3B9CBE304E}">
      <dgm:prSet custT="1"/>
      <dgm:spPr>
        <a:solidFill>
          <a:srgbClr val="18E9EE"/>
        </a:solidFill>
      </dgm:spPr>
      <dgm:t>
        <a:bodyPr/>
        <a:lstStyle/>
        <a:p>
          <a:pPr rtl="0"/>
          <a:r>
            <a: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двигательную </a:t>
          </a: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(в т.ч. развитие крупной и мелкой моторики, участие в </a:t>
          </a:r>
          <a:r>
            <a:rPr lang="ru-RU" sz="14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подвиж-ных</a:t>
          </a: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играх и </a:t>
          </a:r>
          <a:r>
            <a:rPr lang="ru-RU" sz="14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соревно-ваниях</a:t>
          </a: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)</a:t>
          </a:r>
          <a:endParaRPr lang="ru-RU" sz="1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C4DA89B-E6F8-470D-B18E-F5B4F51EE186}" type="parTrans" cxnId="{3F99389E-F3F3-47B3-B57D-BBB478347360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2EB5D63-B1F9-4727-A81E-DE8B3B25B734}" type="sibTrans" cxnId="{3F99389E-F3F3-47B3-B57D-BBB478347360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2C8BEC50-1CBC-4F72-BB6D-8367F1E9DEDC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Эмоциональное </a:t>
          </a:r>
          <a:r>
            <a:rPr lang="ru-RU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благо-полу-чие</a:t>
          </a:r>
          <a:r>
            <a: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br>
            <a: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</a:br>
          <a:r>
            <a:rPr lang="ru-RU" sz="16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во </a:t>
          </a:r>
          <a:r>
            <a:rPr lang="ru-RU" sz="1600" b="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взаи-модейст-вии</a:t>
          </a:r>
          <a:r>
            <a:rPr lang="ru-RU" sz="16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с </a:t>
          </a:r>
          <a:r>
            <a:rPr lang="ru-RU" sz="1600" b="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предметно-прос-транст-венным</a:t>
          </a:r>
          <a:r>
            <a:rPr lang="ru-RU" sz="16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окружением</a:t>
          </a:r>
          <a:endParaRPr lang="ru-RU" sz="16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853B3CB-A6A2-4164-8214-BC793DA20E2B}" type="parTrans" cxnId="{71F4798C-F6E9-4FDE-8252-24ED22FBA38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9E7AF7A-E336-4EC3-BBD8-495B45C0F0C8}" type="sibTrans" cxnId="{71F4798C-F6E9-4FDE-8252-24ED22FBA38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B36CBA1D-2B15-4C7E-A0EC-93527AF7E175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lang="ru-RU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Воз-мож-ность</a:t>
          </a:r>
          <a:r>
            <a: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само-выра-жения</a:t>
          </a:r>
          <a:endParaRPr lang="ru-RU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E9F2085-8103-40C6-8A97-B35209C05DC0}" type="parTrans" cxnId="{D60CB2E6-4201-4D64-825F-D4CE3CAADB36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FCE6460F-FF1B-48D3-AA7F-A6D3BB7AB4F4}" type="sibTrans" cxnId="{D60CB2E6-4201-4D64-825F-D4CE3CAADB36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3E40D80C-53D8-4F5B-AB65-14E55E1AF6F1}" type="pres">
      <dgm:prSet presAssocID="{B4AA11F0-A1EF-4983-B255-923352748DE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0C5705C-C79D-4D82-A1F9-F1BB3E569085}" type="pres">
      <dgm:prSet presAssocID="{D9AABCDA-4842-48CA-8925-12D4943EA3E8}" presName="vertOne" presStyleCnt="0"/>
      <dgm:spPr/>
    </dgm:pt>
    <dgm:pt modelId="{D1318776-8AC0-4698-9035-B993EFD38300}" type="pres">
      <dgm:prSet presAssocID="{D9AABCDA-4842-48CA-8925-12D4943EA3E8}" presName="txOne" presStyleLbl="node0" presStyleIdx="0" presStyleCnt="1" custScaleY="55538" custLinFactNeighborX="32" custLinFactNeighborY="-529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E1E7D8-392B-4AD9-92FF-279833F31763}" type="pres">
      <dgm:prSet presAssocID="{D9AABCDA-4842-48CA-8925-12D4943EA3E8}" presName="parTransOne" presStyleCnt="0"/>
      <dgm:spPr/>
    </dgm:pt>
    <dgm:pt modelId="{7169A0C2-E8C5-4CDF-8D1D-DACA648FF160}" type="pres">
      <dgm:prSet presAssocID="{D9AABCDA-4842-48CA-8925-12D4943EA3E8}" presName="horzOne" presStyleCnt="0"/>
      <dgm:spPr/>
    </dgm:pt>
    <dgm:pt modelId="{2E430630-2D3F-4F9F-93B8-1F27610AC6BB}" type="pres">
      <dgm:prSet presAssocID="{36F57A7F-40D6-4C2B-83C5-FCC706206354}" presName="vertTwo" presStyleCnt="0"/>
      <dgm:spPr/>
    </dgm:pt>
    <dgm:pt modelId="{F22E20D9-380B-4542-8F20-5EEF9C7B00AE}" type="pres">
      <dgm:prSet presAssocID="{36F57A7F-40D6-4C2B-83C5-FCC706206354}" presName="txTwo" presStyleLbl="node2" presStyleIdx="0" presStyleCnt="3" custScaleY="52714" custLinFactNeighborY="22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CDCA4D-36B4-43FB-B973-F69A68926D16}" type="pres">
      <dgm:prSet presAssocID="{36F57A7F-40D6-4C2B-83C5-FCC706206354}" presName="parTransTwo" presStyleCnt="0"/>
      <dgm:spPr/>
    </dgm:pt>
    <dgm:pt modelId="{005255C3-DAC7-4D6F-BDD9-5A5865EA4C00}" type="pres">
      <dgm:prSet presAssocID="{36F57A7F-40D6-4C2B-83C5-FCC706206354}" presName="horzTwo" presStyleCnt="0"/>
      <dgm:spPr/>
    </dgm:pt>
    <dgm:pt modelId="{1E37BA56-8E5B-4E34-87DB-3F348CAA59AC}" type="pres">
      <dgm:prSet presAssocID="{8998CA7F-43CE-41BC-9C6A-55882D09CB24}" presName="vertThree" presStyleCnt="0"/>
      <dgm:spPr/>
    </dgm:pt>
    <dgm:pt modelId="{2C193A6E-6BD2-4290-A04D-B73C4E5C36AF}" type="pres">
      <dgm:prSet presAssocID="{8998CA7F-43CE-41BC-9C6A-55882D09CB24}" presName="txThree" presStyleLbl="node3" presStyleIdx="0" presStyleCnt="5" custScaleY="184164" custLinFactNeighborY="-18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F096BE-AC1E-4861-B3E6-BFE5721EE444}" type="pres">
      <dgm:prSet presAssocID="{8998CA7F-43CE-41BC-9C6A-55882D09CB24}" presName="horzThree" presStyleCnt="0"/>
      <dgm:spPr/>
    </dgm:pt>
    <dgm:pt modelId="{9EF6AB03-8586-4503-8687-0BCCBDBAA831}" type="pres">
      <dgm:prSet presAssocID="{A58B0C71-0B03-425D-911C-17994D28646B}" presName="sibSpaceThree" presStyleCnt="0"/>
      <dgm:spPr/>
    </dgm:pt>
    <dgm:pt modelId="{5F5AFC78-2F08-4394-A1A6-7C785401E3EF}" type="pres">
      <dgm:prSet presAssocID="{743FE859-5F9D-46CE-8691-DFC9E38DDB83}" presName="vertThree" presStyleCnt="0"/>
      <dgm:spPr/>
    </dgm:pt>
    <dgm:pt modelId="{5FA8FA50-23EE-4D83-860E-2FD516313B9A}" type="pres">
      <dgm:prSet presAssocID="{743FE859-5F9D-46CE-8691-DFC9E38DDB83}" presName="txThree" presStyleLbl="node3" presStyleIdx="1" presStyleCnt="5" custScaleY="184164" custLinFactNeighborY="-18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223F23-604D-45FF-8FAF-5A19C69653FA}" type="pres">
      <dgm:prSet presAssocID="{743FE859-5F9D-46CE-8691-DFC9E38DDB83}" presName="horzThree" presStyleCnt="0"/>
      <dgm:spPr/>
    </dgm:pt>
    <dgm:pt modelId="{80F3017D-25B2-48F8-9BD5-F2C829E01621}" type="pres">
      <dgm:prSet presAssocID="{14225E57-E947-4B08-A2F1-D3F7A5DCEB2A}" presName="sibSpaceThree" presStyleCnt="0"/>
      <dgm:spPr/>
    </dgm:pt>
    <dgm:pt modelId="{EB934F67-A3A4-45EA-8DBC-54CF39330199}" type="pres">
      <dgm:prSet presAssocID="{5548A0BB-5030-49DE-A83B-4358A0A2EA7C}" presName="vertThree" presStyleCnt="0"/>
      <dgm:spPr/>
    </dgm:pt>
    <dgm:pt modelId="{AEE42240-4B4D-40FE-B142-255499C6EAD0}" type="pres">
      <dgm:prSet presAssocID="{5548A0BB-5030-49DE-A83B-4358A0A2EA7C}" presName="txThree" presStyleLbl="node3" presStyleIdx="2" presStyleCnt="5" custScaleY="184164" custLinFactNeighborY="-18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0376B7-B1A5-4FE9-BA95-A23B8D6B9CD9}" type="pres">
      <dgm:prSet presAssocID="{5548A0BB-5030-49DE-A83B-4358A0A2EA7C}" presName="horzThree" presStyleCnt="0"/>
      <dgm:spPr/>
    </dgm:pt>
    <dgm:pt modelId="{85A0A254-08B9-48CB-9958-30DE74897B6C}" type="pres">
      <dgm:prSet presAssocID="{71BEFAF6-ED47-4201-827A-0669459A6A8D}" presName="sibSpaceThree" presStyleCnt="0"/>
      <dgm:spPr/>
    </dgm:pt>
    <dgm:pt modelId="{1BDCC9FD-AEB3-4687-9373-07544080EB66}" type="pres">
      <dgm:prSet presAssocID="{9A9FBD6B-0926-499B-98B5-2A01BB0161B0}" presName="vertThree" presStyleCnt="0"/>
      <dgm:spPr/>
    </dgm:pt>
    <dgm:pt modelId="{2197B9C5-0892-4005-BF97-D50ECC879E42}" type="pres">
      <dgm:prSet presAssocID="{9A9FBD6B-0926-499B-98B5-2A01BB0161B0}" presName="txThree" presStyleLbl="node3" presStyleIdx="3" presStyleCnt="5" custScaleY="184164" custLinFactNeighborY="-18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A6B2EA-3EFA-412F-8CA5-9EA865B664BC}" type="pres">
      <dgm:prSet presAssocID="{9A9FBD6B-0926-499B-98B5-2A01BB0161B0}" presName="horzThree" presStyleCnt="0"/>
      <dgm:spPr/>
    </dgm:pt>
    <dgm:pt modelId="{E6194AF4-1E6E-4586-B917-99F01456A05C}" type="pres">
      <dgm:prSet presAssocID="{73073084-26A8-4884-9A9E-FB0BCC346745}" presName="sibSpaceThree" presStyleCnt="0"/>
      <dgm:spPr/>
    </dgm:pt>
    <dgm:pt modelId="{2378D216-D845-4F6E-9193-E135C5C5701C}" type="pres">
      <dgm:prSet presAssocID="{5D9CF88F-8BD2-4EC0-B0A6-BA3B9CBE304E}" presName="vertThree" presStyleCnt="0"/>
      <dgm:spPr/>
    </dgm:pt>
    <dgm:pt modelId="{7758B1D5-3691-471C-8726-CD9E415A4BCE}" type="pres">
      <dgm:prSet presAssocID="{5D9CF88F-8BD2-4EC0-B0A6-BA3B9CBE304E}" presName="txThree" presStyleLbl="node3" presStyleIdx="4" presStyleCnt="5" custScaleY="184164" custLinFactNeighborY="-18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1C406A-A0DB-45DF-AB34-11753EC41331}" type="pres">
      <dgm:prSet presAssocID="{5D9CF88F-8BD2-4EC0-B0A6-BA3B9CBE304E}" presName="horzThree" presStyleCnt="0"/>
      <dgm:spPr/>
    </dgm:pt>
    <dgm:pt modelId="{D9317B21-8EB0-4AEC-AE09-7EDFB58C495A}" type="pres">
      <dgm:prSet presAssocID="{9F4A5D50-F926-48F6-8B41-3A84CEBA058B}" presName="sibSpaceTwo" presStyleCnt="0"/>
      <dgm:spPr/>
    </dgm:pt>
    <dgm:pt modelId="{F84A8CB8-1348-4883-A424-2A932902BF9F}" type="pres">
      <dgm:prSet presAssocID="{2C8BEC50-1CBC-4F72-BB6D-8367F1E9DEDC}" presName="vertTwo" presStyleCnt="0"/>
      <dgm:spPr/>
    </dgm:pt>
    <dgm:pt modelId="{C6184971-2AFD-4876-AC66-47C159AF2D21}" type="pres">
      <dgm:prSet presAssocID="{2C8BEC50-1CBC-4F72-BB6D-8367F1E9DEDC}" presName="txTwo" presStyleLbl="node2" presStyleIdx="1" presStyleCnt="3" custScaleY="273689" custLinFactNeighborY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2AD0FB-76E5-4F21-9F13-1D9586648909}" type="pres">
      <dgm:prSet presAssocID="{2C8BEC50-1CBC-4F72-BB6D-8367F1E9DEDC}" presName="horzTwo" presStyleCnt="0"/>
      <dgm:spPr/>
    </dgm:pt>
    <dgm:pt modelId="{46FBFED8-DA2C-49D5-A414-E9685C18B841}" type="pres">
      <dgm:prSet presAssocID="{79E7AF7A-E336-4EC3-BBD8-495B45C0F0C8}" presName="sibSpaceTwo" presStyleCnt="0"/>
      <dgm:spPr/>
    </dgm:pt>
    <dgm:pt modelId="{46D3AAD0-0DFD-4C55-A39D-709195409DDB}" type="pres">
      <dgm:prSet presAssocID="{B36CBA1D-2B15-4C7E-A0EC-93527AF7E175}" presName="vertTwo" presStyleCnt="0"/>
      <dgm:spPr/>
    </dgm:pt>
    <dgm:pt modelId="{BD4EBAB8-609C-4A38-ACDF-C4F809AEE2F8}" type="pres">
      <dgm:prSet presAssocID="{B36CBA1D-2B15-4C7E-A0EC-93527AF7E175}" presName="txTwo" presStyleLbl="node2" presStyleIdx="2" presStyleCnt="3" custScaleY="273689" custLinFactNeighborX="8243" custLinFactNeighborY="89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DD3A2E-ECDC-46AA-987A-7DF29D90995A}" type="pres">
      <dgm:prSet presAssocID="{B36CBA1D-2B15-4C7E-A0EC-93527AF7E175}" presName="horzTwo" presStyleCnt="0"/>
      <dgm:spPr/>
    </dgm:pt>
  </dgm:ptLst>
  <dgm:cxnLst>
    <dgm:cxn modelId="{23B2525A-965D-43F5-A4C7-4636ABA8D464}" type="presOf" srcId="{B36CBA1D-2B15-4C7E-A0EC-93527AF7E175}" destId="{BD4EBAB8-609C-4A38-ACDF-C4F809AEE2F8}" srcOrd="0" destOrd="0" presId="urn:microsoft.com/office/officeart/2005/8/layout/hierarchy4"/>
    <dgm:cxn modelId="{AB2CEB53-2BD6-4FC2-B279-BB1BA0E33B59}" type="presOf" srcId="{2C8BEC50-1CBC-4F72-BB6D-8367F1E9DEDC}" destId="{C6184971-2AFD-4876-AC66-47C159AF2D21}" srcOrd="0" destOrd="0" presId="urn:microsoft.com/office/officeart/2005/8/layout/hierarchy4"/>
    <dgm:cxn modelId="{3F99389E-F3F3-47B3-B57D-BBB478347360}" srcId="{36F57A7F-40D6-4C2B-83C5-FCC706206354}" destId="{5D9CF88F-8BD2-4EC0-B0A6-BA3B9CBE304E}" srcOrd="4" destOrd="0" parTransId="{4C4DA89B-E6F8-470D-B18E-F5B4F51EE186}" sibTransId="{92EB5D63-B1F9-4727-A81E-DE8B3B25B734}"/>
    <dgm:cxn modelId="{31A1C048-45EC-4055-ABF0-FD5DC9A215BC}" type="presOf" srcId="{743FE859-5F9D-46CE-8691-DFC9E38DDB83}" destId="{5FA8FA50-23EE-4D83-860E-2FD516313B9A}" srcOrd="0" destOrd="0" presId="urn:microsoft.com/office/officeart/2005/8/layout/hierarchy4"/>
    <dgm:cxn modelId="{1E380BBB-7106-4FFC-891E-AAAC7757A692}" type="presOf" srcId="{5D9CF88F-8BD2-4EC0-B0A6-BA3B9CBE304E}" destId="{7758B1D5-3691-471C-8726-CD9E415A4BCE}" srcOrd="0" destOrd="0" presId="urn:microsoft.com/office/officeart/2005/8/layout/hierarchy4"/>
    <dgm:cxn modelId="{038D3698-220E-48BD-B9F4-B7D1455680BC}" srcId="{B4AA11F0-A1EF-4983-B255-923352748DE8}" destId="{D9AABCDA-4842-48CA-8925-12D4943EA3E8}" srcOrd="0" destOrd="0" parTransId="{DA914716-7149-4022-AD31-1AF39D142151}" sibTransId="{C9A4F129-DF63-4C1E-9A9D-9936FD4FE711}"/>
    <dgm:cxn modelId="{1FCFBE55-90B6-433F-9FD5-B7E712F048D3}" type="presOf" srcId="{5548A0BB-5030-49DE-A83B-4358A0A2EA7C}" destId="{AEE42240-4B4D-40FE-B142-255499C6EAD0}" srcOrd="0" destOrd="0" presId="urn:microsoft.com/office/officeart/2005/8/layout/hierarchy4"/>
    <dgm:cxn modelId="{A217FB02-1FE5-4F55-96DA-6AF215965343}" type="presOf" srcId="{D9AABCDA-4842-48CA-8925-12D4943EA3E8}" destId="{D1318776-8AC0-4698-9035-B993EFD38300}" srcOrd="0" destOrd="0" presId="urn:microsoft.com/office/officeart/2005/8/layout/hierarchy4"/>
    <dgm:cxn modelId="{0FA40CCE-8FAC-413D-87A5-848EFF95AE7C}" srcId="{D9AABCDA-4842-48CA-8925-12D4943EA3E8}" destId="{36F57A7F-40D6-4C2B-83C5-FCC706206354}" srcOrd="0" destOrd="0" parTransId="{4F168747-DAB6-47DC-8206-C357DF15C563}" sibTransId="{9F4A5D50-F926-48F6-8B41-3A84CEBA058B}"/>
    <dgm:cxn modelId="{AEA323DF-D7C9-4B58-AB00-C16D947FCCD4}" srcId="{36F57A7F-40D6-4C2B-83C5-FCC706206354}" destId="{5548A0BB-5030-49DE-A83B-4358A0A2EA7C}" srcOrd="2" destOrd="0" parTransId="{6C54C4E1-517A-4692-AE45-1FCF6A0F931D}" sibTransId="{71BEFAF6-ED47-4201-827A-0669459A6A8D}"/>
    <dgm:cxn modelId="{D60CB2E6-4201-4D64-825F-D4CE3CAADB36}" srcId="{D9AABCDA-4842-48CA-8925-12D4943EA3E8}" destId="{B36CBA1D-2B15-4C7E-A0EC-93527AF7E175}" srcOrd="2" destOrd="0" parTransId="{BE9F2085-8103-40C6-8A97-B35209C05DC0}" sibTransId="{FCE6460F-FF1B-48D3-AA7F-A6D3BB7AB4F4}"/>
    <dgm:cxn modelId="{7E2270E8-0905-4695-9FD2-A235725F8B0D}" type="presOf" srcId="{B4AA11F0-A1EF-4983-B255-923352748DE8}" destId="{3E40D80C-53D8-4F5B-AB65-14E55E1AF6F1}" srcOrd="0" destOrd="0" presId="urn:microsoft.com/office/officeart/2005/8/layout/hierarchy4"/>
    <dgm:cxn modelId="{B2F7A960-80E8-4F8D-B8AF-BF19E58CC7D5}" type="presOf" srcId="{9A9FBD6B-0926-499B-98B5-2A01BB0161B0}" destId="{2197B9C5-0892-4005-BF97-D50ECC879E42}" srcOrd="0" destOrd="0" presId="urn:microsoft.com/office/officeart/2005/8/layout/hierarchy4"/>
    <dgm:cxn modelId="{AA405F70-1BDE-4863-85B0-DDAF21986AA0}" srcId="{36F57A7F-40D6-4C2B-83C5-FCC706206354}" destId="{9A9FBD6B-0926-499B-98B5-2A01BB0161B0}" srcOrd="3" destOrd="0" parTransId="{D564C0DF-6280-427E-B4A5-52A446712336}" sibTransId="{73073084-26A8-4884-9A9E-FB0BCC346745}"/>
    <dgm:cxn modelId="{CEA435AC-EFDE-41E0-A647-C4D6DC638897}" type="presOf" srcId="{8998CA7F-43CE-41BC-9C6A-55882D09CB24}" destId="{2C193A6E-6BD2-4290-A04D-B73C4E5C36AF}" srcOrd="0" destOrd="0" presId="urn:microsoft.com/office/officeart/2005/8/layout/hierarchy4"/>
    <dgm:cxn modelId="{C95ADD87-D7E9-4ADA-8C87-20E4186293B1}" type="presOf" srcId="{36F57A7F-40D6-4C2B-83C5-FCC706206354}" destId="{F22E20D9-380B-4542-8F20-5EEF9C7B00AE}" srcOrd="0" destOrd="0" presId="urn:microsoft.com/office/officeart/2005/8/layout/hierarchy4"/>
    <dgm:cxn modelId="{117985A0-3098-4BAE-9614-849DF576E089}" srcId="{36F57A7F-40D6-4C2B-83C5-FCC706206354}" destId="{8998CA7F-43CE-41BC-9C6A-55882D09CB24}" srcOrd="0" destOrd="0" parTransId="{3D388E7B-34A4-43FE-9E73-DCEB53F00DFB}" sibTransId="{A58B0C71-0B03-425D-911C-17994D28646B}"/>
    <dgm:cxn modelId="{40813BAA-75F8-41B6-8959-BD63EF2F900E}" srcId="{36F57A7F-40D6-4C2B-83C5-FCC706206354}" destId="{743FE859-5F9D-46CE-8691-DFC9E38DDB83}" srcOrd="1" destOrd="0" parTransId="{E4B2B01A-E4D9-45C1-A99D-A7067534D477}" sibTransId="{14225E57-E947-4B08-A2F1-D3F7A5DCEB2A}"/>
    <dgm:cxn modelId="{71F4798C-F6E9-4FDE-8252-24ED22FBA387}" srcId="{D9AABCDA-4842-48CA-8925-12D4943EA3E8}" destId="{2C8BEC50-1CBC-4F72-BB6D-8367F1E9DEDC}" srcOrd="1" destOrd="0" parTransId="{3853B3CB-A6A2-4164-8214-BC793DA20E2B}" sibTransId="{79E7AF7A-E336-4EC3-BBD8-495B45C0F0C8}"/>
    <dgm:cxn modelId="{00A6B945-09E1-4217-99DF-C4E41FB9592A}" type="presParOf" srcId="{3E40D80C-53D8-4F5B-AB65-14E55E1AF6F1}" destId="{C0C5705C-C79D-4D82-A1F9-F1BB3E569085}" srcOrd="0" destOrd="0" presId="urn:microsoft.com/office/officeart/2005/8/layout/hierarchy4"/>
    <dgm:cxn modelId="{F0F1C7D4-F2C7-402C-BD61-2FEDDBF750C0}" type="presParOf" srcId="{C0C5705C-C79D-4D82-A1F9-F1BB3E569085}" destId="{D1318776-8AC0-4698-9035-B993EFD38300}" srcOrd="0" destOrd="0" presId="urn:microsoft.com/office/officeart/2005/8/layout/hierarchy4"/>
    <dgm:cxn modelId="{2F08C27C-D6D4-41CF-83F5-95C97C03CEB8}" type="presParOf" srcId="{C0C5705C-C79D-4D82-A1F9-F1BB3E569085}" destId="{CDE1E7D8-392B-4AD9-92FF-279833F31763}" srcOrd="1" destOrd="0" presId="urn:microsoft.com/office/officeart/2005/8/layout/hierarchy4"/>
    <dgm:cxn modelId="{2C9C5C99-DB44-4C26-9A0D-51C3D0C7AB88}" type="presParOf" srcId="{C0C5705C-C79D-4D82-A1F9-F1BB3E569085}" destId="{7169A0C2-E8C5-4CDF-8D1D-DACA648FF160}" srcOrd="2" destOrd="0" presId="urn:microsoft.com/office/officeart/2005/8/layout/hierarchy4"/>
    <dgm:cxn modelId="{C0489EFC-1A01-4A14-B6D2-048AFA9D60F9}" type="presParOf" srcId="{7169A0C2-E8C5-4CDF-8D1D-DACA648FF160}" destId="{2E430630-2D3F-4F9F-93B8-1F27610AC6BB}" srcOrd="0" destOrd="0" presId="urn:microsoft.com/office/officeart/2005/8/layout/hierarchy4"/>
    <dgm:cxn modelId="{AE860F8A-1028-4EE4-8CF9-41F9D568FC73}" type="presParOf" srcId="{2E430630-2D3F-4F9F-93B8-1F27610AC6BB}" destId="{F22E20D9-380B-4542-8F20-5EEF9C7B00AE}" srcOrd="0" destOrd="0" presId="urn:microsoft.com/office/officeart/2005/8/layout/hierarchy4"/>
    <dgm:cxn modelId="{4A0B3DC6-9672-48CC-B292-2039A603438C}" type="presParOf" srcId="{2E430630-2D3F-4F9F-93B8-1F27610AC6BB}" destId="{9FCDCA4D-36B4-43FB-B973-F69A68926D16}" srcOrd="1" destOrd="0" presId="urn:microsoft.com/office/officeart/2005/8/layout/hierarchy4"/>
    <dgm:cxn modelId="{417E6404-8167-4AA8-A9CC-F27BE47B6667}" type="presParOf" srcId="{2E430630-2D3F-4F9F-93B8-1F27610AC6BB}" destId="{005255C3-DAC7-4D6F-BDD9-5A5865EA4C00}" srcOrd="2" destOrd="0" presId="urn:microsoft.com/office/officeart/2005/8/layout/hierarchy4"/>
    <dgm:cxn modelId="{205E6CEB-5D56-4C17-8584-6956E9597EDB}" type="presParOf" srcId="{005255C3-DAC7-4D6F-BDD9-5A5865EA4C00}" destId="{1E37BA56-8E5B-4E34-87DB-3F348CAA59AC}" srcOrd="0" destOrd="0" presId="urn:microsoft.com/office/officeart/2005/8/layout/hierarchy4"/>
    <dgm:cxn modelId="{25F59539-4961-4D41-A52C-A2E41637E633}" type="presParOf" srcId="{1E37BA56-8E5B-4E34-87DB-3F348CAA59AC}" destId="{2C193A6E-6BD2-4290-A04D-B73C4E5C36AF}" srcOrd="0" destOrd="0" presId="urn:microsoft.com/office/officeart/2005/8/layout/hierarchy4"/>
    <dgm:cxn modelId="{842420B5-7DC9-41C4-A359-2DC2463C7B8C}" type="presParOf" srcId="{1E37BA56-8E5B-4E34-87DB-3F348CAA59AC}" destId="{B4F096BE-AC1E-4861-B3E6-BFE5721EE444}" srcOrd="1" destOrd="0" presId="urn:microsoft.com/office/officeart/2005/8/layout/hierarchy4"/>
    <dgm:cxn modelId="{8A52C30B-F8B4-4BFE-8431-274B4EFC6AC6}" type="presParOf" srcId="{005255C3-DAC7-4D6F-BDD9-5A5865EA4C00}" destId="{9EF6AB03-8586-4503-8687-0BCCBDBAA831}" srcOrd="1" destOrd="0" presId="urn:microsoft.com/office/officeart/2005/8/layout/hierarchy4"/>
    <dgm:cxn modelId="{A3A5CCFB-8E81-4E68-9D79-B848A2CEDB67}" type="presParOf" srcId="{005255C3-DAC7-4D6F-BDD9-5A5865EA4C00}" destId="{5F5AFC78-2F08-4394-A1A6-7C785401E3EF}" srcOrd="2" destOrd="0" presId="urn:microsoft.com/office/officeart/2005/8/layout/hierarchy4"/>
    <dgm:cxn modelId="{42D7424D-2DE2-4D2F-89B7-BDD31BE8017C}" type="presParOf" srcId="{5F5AFC78-2F08-4394-A1A6-7C785401E3EF}" destId="{5FA8FA50-23EE-4D83-860E-2FD516313B9A}" srcOrd="0" destOrd="0" presId="urn:microsoft.com/office/officeart/2005/8/layout/hierarchy4"/>
    <dgm:cxn modelId="{8C1F3D90-F17B-47FB-885D-D6DE0337E397}" type="presParOf" srcId="{5F5AFC78-2F08-4394-A1A6-7C785401E3EF}" destId="{73223F23-604D-45FF-8FAF-5A19C69653FA}" srcOrd="1" destOrd="0" presId="urn:microsoft.com/office/officeart/2005/8/layout/hierarchy4"/>
    <dgm:cxn modelId="{A57530D6-9D8C-44A5-8296-56A210FDF265}" type="presParOf" srcId="{005255C3-DAC7-4D6F-BDD9-5A5865EA4C00}" destId="{80F3017D-25B2-48F8-9BD5-F2C829E01621}" srcOrd="3" destOrd="0" presId="urn:microsoft.com/office/officeart/2005/8/layout/hierarchy4"/>
    <dgm:cxn modelId="{C4EDB890-2FFF-416A-BD78-A78B0DD8FBC2}" type="presParOf" srcId="{005255C3-DAC7-4D6F-BDD9-5A5865EA4C00}" destId="{EB934F67-A3A4-45EA-8DBC-54CF39330199}" srcOrd="4" destOrd="0" presId="urn:microsoft.com/office/officeart/2005/8/layout/hierarchy4"/>
    <dgm:cxn modelId="{72751A8B-ACF3-44EA-A14C-5B8AFE5A9714}" type="presParOf" srcId="{EB934F67-A3A4-45EA-8DBC-54CF39330199}" destId="{AEE42240-4B4D-40FE-B142-255499C6EAD0}" srcOrd="0" destOrd="0" presId="urn:microsoft.com/office/officeart/2005/8/layout/hierarchy4"/>
    <dgm:cxn modelId="{6C556EAB-FB25-44A3-A0E9-AC5BADFA241C}" type="presParOf" srcId="{EB934F67-A3A4-45EA-8DBC-54CF39330199}" destId="{1B0376B7-B1A5-4FE9-BA95-A23B8D6B9CD9}" srcOrd="1" destOrd="0" presId="urn:microsoft.com/office/officeart/2005/8/layout/hierarchy4"/>
    <dgm:cxn modelId="{2C01530F-93C5-45DD-B454-1C2D6A664781}" type="presParOf" srcId="{005255C3-DAC7-4D6F-BDD9-5A5865EA4C00}" destId="{85A0A254-08B9-48CB-9958-30DE74897B6C}" srcOrd="5" destOrd="0" presId="urn:microsoft.com/office/officeart/2005/8/layout/hierarchy4"/>
    <dgm:cxn modelId="{58EB6ACB-FFDF-45F1-97F3-5DB5BE8E4E7B}" type="presParOf" srcId="{005255C3-DAC7-4D6F-BDD9-5A5865EA4C00}" destId="{1BDCC9FD-AEB3-4687-9373-07544080EB66}" srcOrd="6" destOrd="0" presId="urn:microsoft.com/office/officeart/2005/8/layout/hierarchy4"/>
    <dgm:cxn modelId="{7E166784-CDD7-4456-9056-044086331D9E}" type="presParOf" srcId="{1BDCC9FD-AEB3-4687-9373-07544080EB66}" destId="{2197B9C5-0892-4005-BF97-D50ECC879E42}" srcOrd="0" destOrd="0" presId="urn:microsoft.com/office/officeart/2005/8/layout/hierarchy4"/>
    <dgm:cxn modelId="{C80AF4F6-EF17-44AF-BC6A-C7DD034FB5EA}" type="presParOf" srcId="{1BDCC9FD-AEB3-4687-9373-07544080EB66}" destId="{F3A6B2EA-3EFA-412F-8CA5-9EA865B664BC}" srcOrd="1" destOrd="0" presId="urn:microsoft.com/office/officeart/2005/8/layout/hierarchy4"/>
    <dgm:cxn modelId="{0B69F68E-1B39-4E22-A394-493041315EFD}" type="presParOf" srcId="{005255C3-DAC7-4D6F-BDD9-5A5865EA4C00}" destId="{E6194AF4-1E6E-4586-B917-99F01456A05C}" srcOrd="7" destOrd="0" presId="urn:microsoft.com/office/officeart/2005/8/layout/hierarchy4"/>
    <dgm:cxn modelId="{8EE99F68-D10A-4663-A854-D0C31F29CE6E}" type="presParOf" srcId="{005255C3-DAC7-4D6F-BDD9-5A5865EA4C00}" destId="{2378D216-D845-4F6E-9193-E135C5C5701C}" srcOrd="8" destOrd="0" presId="urn:microsoft.com/office/officeart/2005/8/layout/hierarchy4"/>
    <dgm:cxn modelId="{A9C8CB84-F589-4636-BFFA-F956F2442919}" type="presParOf" srcId="{2378D216-D845-4F6E-9193-E135C5C5701C}" destId="{7758B1D5-3691-471C-8726-CD9E415A4BCE}" srcOrd="0" destOrd="0" presId="urn:microsoft.com/office/officeart/2005/8/layout/hierarchy4"/>
    <dgm:cxn modelId="{28B2CC8E-1380-4564-B0C3-77E828BC0282}" type="presParOf" srcId="{2378D216-D845-4F6E-9193-E135C5C5701C}" destId="{C91C406A-A0DB-45DF-AB34-11753EC41331}" srcOrd="1" destOrd="0" presId="urn:microsoft.com/office/officeart/2005/8/layout/hierarchy4"/>
    <dgm:cxn modelId="{EE4D525F-297A-4AB9-B7D5-4590990A3285}" type="presParOf" srcId="{7169A0C2-E8C5-4CDF-8D1D-DACA648FF160}" destId="{D9317B21-8EB0-4AEC-AE09-7EDFB58C495A}" srcOrd="1" destOrd="0" presId="urn:microsoft.com/office/officeart/2005/8/layout/hierarchy4"/>
    <dgm:cxn modelId="{6EAE0236-74F0-434F-9BFC-2280B41EFB30}" type="presParOf" srcId="{7169A0C2-E8C5-4CDF-8D1D-DACA648FF160}" destId="{F84A8CB8-1348-4883-A424-2A932902BF9F}" srcOrd="2" destOrd="0" presId="urn:microsoft.com/office/officeart/2005/8/layout/hierarchy4"/>
    <dgm:cxn modelId="{9706DEF5-7775-4124-B91A-EE1C2A666C32}" type="presParOf" srcId="{F84A8CB8-1348-4883-A424-2A932902BF9F}" destId="{C6184971-2AFD-4876-AC66-47C159AF2D21}" srcOrd="0" destOrd="0" presId="urn:microsoft.com/office/officeart/2005/8/layout/hierarchy4"/>
    <dgm:cxn modelId="{C292CE17-48F1-42E4-BB12-F6E4393A1A98}" type="presParOf" srcId="{F84A8CB8-1348-4883-A424-2A932902BF9F}" destId="{202AD0FB-76E5-4F21-9F13-1D9586648909}" srcOrd="1" destOrd="0" presId="urn:microsoft.com/office/officeart/2005/8/layout/hierarchy4"/>
    <dgm:cxn modelId="{0F431367-A80E-4531-A06B-F376EAA3E01D}" type="presParOf" srcId="{7169A0C2-E8C5-4CDF-8D1D-DACA648FF160}" destId="{46FBFED8-DA2C-49D5-A414-E9685C18B841}" srcOrd="3" destOrd="0" presId="urn:microsoft.com/office/officeart/2005/8/layout/hierarchy4"/>
    <dgm:cxn modelId="{25C8EEA6-29AC-442C-BBEB-E665127B9AF9}" type="presParOf" srcId="{7169A0C2-E8C5-4CDF-8D1D-DACA648FF160}" destId="{46D3AAD0-0DFD-4C55-A39D-709195409DDB}" srcOrd="4" destOrd="0" presId="urn:microsoft.com/office/officeart/2005/8/layout/hierarchy4"/>
    <dgm:cxn modelId="{22371764-9D1D-44C7-A61D-E357FC497123}" type="presParOf" srcId="{46D3AAD0-0DFD-4C55-A39D-709195409DDB}" destId="{BD4EBAB8-609C-4A38-ACDF-C4F809AEE2F8}" srcOrd="0" destOrd="0" presId="urn:microsoft.com/office/officeart/2005/8/layout/hierarchy4"/>
    <dgm:cxn modelId="{72A73C07-EE10-4654-B7D1-1D21CB1BAE2B}" type="presParOf" srcId="{46D3AAD0-0DFD-4C55-A39D-709195409DDB}" destId="{D4DD3A2E-ECDC-46AA-987A-7DF29D90995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678BD4-6A6C-477C-A539-2C6484243638}" type="doc">
      <dgm:prSet loTypeId="urn:microsoft.com/office/officeart/2005/8/layout/hierarchy4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D2FB270-36AA-461D-82E8-244EBC0A8EE0}">
      <dgm:prSet custT="1"/>
      <dgm:spPr>
        <a:solidFill>
          <a:srgbClr val="FFC000"/>
        </a:solidFill>
      </dgm:spPr>
      <dgm:t>
        <a:bodyPr/>
        <a:lstStyle/>
        <a:p>
          <a:pPr algn="ctr" rtl="0"/>
          <a:r>
            <a:rPr lang="ru-RU" sz="3600" b="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Возможность изменений</a:t>
          </a:r>
          <a:br>
            <a:rPr lang="ru-RU" sz="3600" b="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</a:br>
          <a:r>
            <a:rPr lang="ru-RU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предметно-пространственной среды</a:t>
          </a:r>
          <a:br>
            <a:rPr lang="ru-RU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</a:br>
          <a:r>
            <a:rPr lang="ru-RU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 зависимости от образовательной ситуации, в том числе от меняющихся интересов и возможностей детей</a:t>
          </a:r>
          <a:endParaRPr lang="ru-RU" sz="3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7EFA486-06E9-410B-A8D6-A4EE886A3524}" type="parTrans" cxnId="{983CF88F-E9F4-4EFD-87F0-66587AD10397}">
      <dgm:prSet/>
      <dgm:spPr/>
      <dgm:t>
        <a:bodyPr/>
        <a:lstStyle/>
        <a:p>
          <a:pPr algn="ctr"/>
          <a:endParaRPr lang="ru-RU" sz="3200">
            <a:latin typeface="Arial" pitchFamily="34" charset="0"/>
            <a:cs typeface="Arial" pitchFamily="34" charset="0"/>
          </a:endParaRPr>
        </a:p>
      </dgm:t>
    </dgm:pt>
    <dgm:pt modelId="{2816D9C4-7595-4748-A4D8-5F5FE25C5BE0}" type="sibTrans" cxnId="{983CF88F-E9F4-4EFD-87F0-66587AD10397}">
      <dgm:prSet/>
      <dgm:spPr/>
      <dgm:t>
        <a:bodyPr/>
        <a:lstStyle/>
        <a:p>
          <a:pPr algn="ctr"/>
          <a:endParaRPr lang="ru-RU" sz="3200">
            <a:latin typeface="Arial" pitchFamily="34" charset="0"/>
            <a:cs typeface="Arial" pitchFamily="34" charset="0"/>
          </a:endParaRPr>
        </a:p>
      </dgm:t>
    </dgm:pt>
    <dgm:pt modelId="{477C5CF9-EBCF-4494-A207-D99BB35B38C6}" type="pres">
      <dgm:prSet presAssocID="{E7678BD4-6A6C-477C-A539-2C648424363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76503AD-C65E-4879-A2E1-9D1DB8853E5B}" type="pres">
      <dgm:prSet presAssocID="{2D2FB270-36AA-461D-82E8-244EBC0A8EE0}" presName="vertOne" presStyleCnt="0"/>
      <dgm:spPr/>
      <dgm:t>
        <a:bodyPr/>
        <a:lstStyle/>
        <a:p>
          <a:endParaRPr lang="ru-RU"/>
        </a:p>
      </dgm:t>
    </dgm:pt>
    <dgm:pt modelId="{11FD9B58-FE38-4417-95DE-EEA75B936EE2}" type="pres">
      <dgm:prSet presAssocID="{2D2FB270-36AA-461D-82E8-244EBC0A8EE0}" presName="txOne" presStyleLbl="node0" presStyleIdx="0" presStyleCnt="1" custLinFactNeighborY="-21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B62DCB-8A64-49DC-A1F1-BF929CCDB3D1}" type="pres">
      <dgm:prSet presAssocID="{2D2FB270-36AA-461D-82E8-244EBC0A8EE0}" presName="horzOne" presStyleCnt="0"/>
      <dgm:spPr/>
      <dgm:t>
        <a:bodyPr/>
        <a:lstStyle/>
        <a:p>
          <a:endParaRPr lang="ru-RU"/>
        </a:p>
      </dgm:t>
    </dgm:pt>
  </dgm:ptLst>
  <dgm:cxnLst>
    <dgm:cxn modelId="{983CF88F-E9F4-4EFD-87F0-66587AD10397}" srcId="{E7678BD4-6A6C-477C-A539-2C6484243638}" destId="{2D2FB270-36AA-461D-82E8-244EBC0A8EE0}" srcOrd="0" destOrd="0" parTransId="{F7EFA486-06E9-410B-A8D6-A4EE886A3524}" sibTransId="{2816D9C4-7595-4748-A4D8-5F5FE25C5BE0}"/>
    <dgm:cxn modelId="{215D0BA5-F1ED-445C-A25B-8E9F6958E546}" type="presOf" srcId="{2D2FB270-36AA-461D-82E8-244EBC0A8EE0}" destId="{11FD9B58-FE38-4417-95DE-EEA75B936EE2}" srcOrd="0" destOrd="0" presId="urn:microsoft.com/office/officeart/2005/8/layout/hierarchy4"/>
    <dgm:cxn modelId="{4F9B9C98-EE12-4B71-A52B-912EA746995D}" type="presOf" srcId="{E7678BD4-6A6C-477C-A539-2C6484243638}" destId="{477C5CF9-EBCF-4494-A207-D99BB35B38C6}" srcOrd="0" destOrd="0" presId="urn:microsoft.com/office/officeart/2005/8/layout/hierarchy4"/>
    <dgm:cxn modelId="{B122DE78-2EAC-4333-BC4E-81B7B462C95F}" type="presParOf" srcId="{477C5CF9-EBCF-4494-A207-D99BB35B38C6}" destId="{076503AD-C65E-4879-A2E1-9D1DB8853E5B}" srcOrd="0" destOrd="0" presId="urn:microsoft.com/office/officeart/2005/8/layout/hierarchy4"/>
    <dgm:cxn modelId="{7DD78FC1-41FA-428E-9DF2-4B247A012EB6}" type="presParOf" srcId="{076503AD-C65E-4879-A2E1-9D1DB8853E5B}" destId="{11FD9B58-FE38-4417-95DE-EEA75B936EE2}" srcOrd="0" destOrd="0" presId="urn:microsoft.com/office/officeart/2005/8/layout/hierarchy4"/>
    <dgm:cxn modelId="{6F2D3CC7-2FDD-466B-8F01-53FB73A4E697}" type="presParOf" srcId="{076503AD-C65E-4879-A2E1-9D1DB8853E5B}" destId="{64B62DCB-8A64-49DC-A1F1-BF929CCDB3D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CC111F-BDF0-455B-8A6A-D0BB92B8E6D2}" type="doc">
      <dgm:prSet loTypeId="urn:microsoft.com/office/officeart/2005/8/layout/hierarchy4" loCatId="hierarchy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354D271-6327-4E6A-ABE0-5010EF784E0F}">
      <dgm:prSet/>
      <dgm:spPr/>
      <dgm:t>
        <a:bodyPr/>
        <a:lstStyle/>
        <a:p>
          <a:pPr rtl="0"/>
          <a:r>
            <a:rPr lang="ru-RU" b="1" dirty="0" smtClean="0">
              <a:latin typeface="Arial" pitchFamily="34" charset="0"/>
              <a:cs typeface="Arial" pitchFamily="34" charset="0"/>
            </a:rPr>
            <a:t>Отсутствие жёстко закреплённых способов употребления предметов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ECC71C07-F068-4ECC-9FA2-EF8A0A51CCF4}" type="parTrans" cxnId="{A795C048-8404-4604-93A6-59FB7712E84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C10D8EBC-0581-44BB-B1FB-D7BA48F0C46B}" type="sibTrans" cxnId="{A795C048-8404-4604-93A6-59FB7712E84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2691030F-F8DA-4F82-9437-C51D11C8FE90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pPr rtl="0"/>
          <a:r>
            <a: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Возможность разнообразного использования</a:t>
          </a:r>
          <a:br>
            <a: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</a:br>
          <a:r>
            <a: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различных составляющих предметной среды (детской мебели, матов, мягких модулей, ширм</a:t>
          </a:r>
          <a:br>
            <a: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</a:br>
          <a:r>
            <a: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и т. д.)</a:t>
          </a:r>
          <a:endParaRPr lang="ru-RU" sz="2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B46ACD0-1B54-4B90-BC74-71086B3024A1}" type="parTrans" cxnId="{2880EB4C-3B01-4337-ADAB-0418F6BD3C5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815870AB-3A1C-4F65-B33C-F0F1A7982B66}" type="sibTrans" cxnId="{2880EB4C-3B01-4337-ADAB-0418F6BD3C5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B12B0772-EE1E-4E62-B087-991087A37063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pPr rtl="0"/>
          <a:r>
            <a: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Наличие</a:t>
          </a:r>
          <a:r>
            <a: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полифункциональных предметов</a:t>
          </a:r>
          <a:r>
            <a:rPr lang="ru-RU" sz="2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/>
          </a:r>
          <a:br>
            <a:rPr lang="ru-RU" sz="2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</a:br>
          <a:r>
            <a:rPr lang="ru-RU" sz="2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(в т.ч. природных материалов, пригодных</a:t>
          </a:r>
          <a:br>
            <a:rPr lang="ru-RU" sz="2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</a:br>
          <a:r>
            <a:rPr lang="ru-RU" sz="2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для использования в разных видах детской активности, </a:t>
          </a:r>
          <a:br>
            <a:rPr lang="ru-RU" sz="2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</a:br>
          <a:r>
            <a:rPr lang="ru-RU" sz="2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 т.ч. в качестве предметов-заместителей в детской игре)</a:t>
          </a:r>
          <a:endParaRPr lang="ru-RU" sz="21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D9D89A2-2FE9-43F4-A612-846B775DE34C}" type="parTrans" cxnId="{94EC67CA-7949-45C1-AAF2-808401368C6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4D1259C0-4A5C-442D-A81C-7DF32E0C4039}" type="sibTrans" cxnId="{94EC67CA-7949-45C1-AAF2-808401368C6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4CE5C1B4-832F-4735-A23F-095233C59428}" type="pres">
      <dgm:prSet presAssocID="{CFCC111F-BDF0-455B-8A6A-D0BB92B8E6D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FB337A6-04F1-4C37-8B06-91AD743DBC0F}" type="pres">
      <dgm:prSet presAssocID="{2354D271-6327-4E6A-ABE0-5010EF784E0F}" presName="vertOne" presStyleCnt="0"/>
      <dgm:spPr/>
      <dgm:t>
        <a:bodyPr/>
        <a:lstStyle/>
        <a:p>
          <a:endParaRPr lang="ru-RU"/>
        </a:p>
      </dgm:t>
    </dgm:pt>
    <dgm:pt modelId="{D7859B51-3BBE-42D0-AB45-955EBC679CDE}" type="pres">
      <dgm:prSet presAssocID="{2354D271-6327-4E6A-ABE0-5010EF784E0F}" presName="txOne" presStyleLbl="node0" presStyleIdx="0" presStyleCnt="1" custScaleY="37241" custLinFactNeighborX="484" custLinFactNeighborY="212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80A36C-ED38-4BD9-BB87-27A302528D19}" type="pres">
      <dgm:prSet presAssocID="{2354D271-6327-4E6A-ABE0-5010EF784E0F}" presName="parTransOne" presStyleCnt="0"/>
      <dgm:spPr/>
      <dgm:t>
        <a:bodyPr/>
        <a:lstStyle/>
        <a:p>
          <a:endParaRPr lang="ru-RU"/>
        </a:p>
      </dgm:t>
    </dgm:pt>
    <dgm:pt modelId="{53FDD71D-556E-4868-9288-212DC27BC0DB}" type="pres">
      <dgm:prSet presAssocID="{2354D271-6327-4E6A-ABE0-5010EF784E0F}" presName="horzOne" presStyleCnt="0"/>
      <dgm:spPr/>
      <dgm:t>
        <a:bodyPr/>
        <a:lstStyle/>
        <a:p>
          <a:endParaRPr lang="ru-RU"/>
        </a:p>
      </dgm:t>
    </dgm:pt>
    <dgm:pt modelId="{8520CE6E-FD00-4A8D-A01B-3C8360E7621B}" type="pres">
      <dgm:prSet presAssocID="{2691030F-F8DA-4F82-9437-C51D11C8FE90}" presName="vertTwo" presStyleCnt="0"/>
      <dgm:spPr/>
      <dgm:t>
        <a:bodyPr/>
        <a:lstStyle/>
        <a:p>
          <a:endParaRPr lang="ru-RU"/>
        </a:p>
      </dgm:t>
    </dgm:pt>
    <dgm:pt modelId="{1AAE20B9-56C3-4B5B-A21F-A7E371F400CA}" type="pres">
      <dgm:prSet presAssocID="{2691030F-F8DA-4F82-9437-C51D11C8FE90}" presName="txTwo" presStyleLbl="node2" presStyleIdx="0" presStyleCnt="2" custScaleY="104083" custLinFactNeighborX="807" custLinFactNeighborY="-35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9A9DE5-409C-4006-9591-335DB5495135}" type="pres">
      <dgm:prSet presAssocID="{2691030F-F8DA-4F82-9437-C51D11C8FE90}" presName="horzTwo" presStyleCnt="0"/>
      <dgm:spPr/>
      <dgm:t>
        <a:bodyPr/>
        <a:lstStyle/>
        <a:p>
          <a:endParaRPr lang="ru-RU"/>
        </a:p>
      </dgm:t>
    </dgm:pt>
    <dgm:pt modelId="{313A3391-C153-4C0C-B4BB-264E93587626}" type="pres">
      <dgm:prSet presAssocID="{815870AB-3A1C-4F65-B33C-F0F1A7982B66}" presName="sibSpaceTwo" presStyleCnt="0"/>
      <dgm:spPr/>
      <dgm:t>
        <a:bodyPr/>
        <a:lstStyle/>
        <a:p>
          <a:endParaRPr lang="ru-RU"/>
        </a:p>
      </dgm:t>
    </dgm:pt>
    <dgm:pt modelId="{5074F5F7-6AC6-4757-B9F2-7BA54B88D5FD}" type="pres">
      <dgm:prSet presAssocID="{B12B0772-EE1E-4E62-B087-991087A37063}" presName="vertTwo" presStyleCnt="0"/>
      <dgm:spPr/>
      <dgm:t>
        <a:bodyPr/>
        <a:lstStyle/>
        <a:p>
          <a:endParaRPr lang="ru-RU"/>
        </a:p>
      </dgm:t>
    </dgm:pt>
    <dgm:pt modelId="{85CDB6F8-419A-4DC0-AF54-81D5977FE6D2}" type="pres">
      <dgm:prSet presAssocID="{B12B0772-EE1E-4E62-B087-991087A37063}" presName="txTwo" presStyleLbl="node2" presStyleIdx="1" presStyleCnt="2" custScaleY="104083" custLinFactNeighborX="1242" custLinFactNeighborY="-35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86CA06-A3FD-43D5-AB86-1AA23187C5DA}" type="pres">
      <dgm:prSet presAssocID="{B12B0772-EE1E-4E62-B087-991087A37063}" presName="horzTwo" presStyleCnt="0"/>
      <dgm:spPr/>
      <dgm:t>
        <a:bodyPr/>
        <a:lstStyle/>
        <a:p>
          <a:endParaRPr lang="ru-RU"/>
        </a:p>
      </dgm:t>
    </dgm:pt>
  </dgm:ptLst>
  <dgm:cxnLst>
    <dgm:cxn modelId="{FD7254BD-DAB5-4A83-AEB7-9C7588D836E6}" type="presOf" srcId="{2354D271-6327-4E6A-ABE0-5010EF784E0F}" destId="{D7859B51-3BBE-42D0-AB45-955EBC679CDE}" srcOrd="0" destOrd="0" presId="urn:microsoft.com/office/officeart/2005/8/layout/hierarchy4"/>
    <dgm:cxn modelId="{FB41B768-8C3E-42D7-89AF-E51C98FE2E24}" type="presOf" srcId="{CFCC111F-BDF0-455B-8A6A-D0BB92B8E6D2}" destId="{4CE5C1B4-832F-4735-A23F-095233C59428}" srcOrd="0" destOrd="0" presId="urn:microsoft.com/office/officeart/2005/8/layout/hierarchy4"/>
    <dgm:cxn modelId="{2880EB4C-3B01-4337-ADAB-0418F6BD3C57}" srcId="{2354D271-6327-4E6A-ABE0-5010EF784E0F}" destId="{2691030F-F8DA-4F82-9437-C51D11C8FE90}" srcOrd="0" destOrd="0" parTransId="{7B46ACD0-1B54-4B90-BC74-71086B3024A1}" sibTransId="{815870AB-3A1C-4F65-B33C-F0F1A7982B66}"/>
    <dgm:cxn modelId="{94EC67CA-7949-45C1-AAF2-808401368C67}" srcId="{2354D271-6327-4E6A-ABE0-5010EF784E0F}" destId="{B12B0772-EE1E-4E62-B087-991087A37063}" srcOrd="1" destOrd="0" parTransId="{AD9D89A2-2FE9-43F4-A612-846B775DE34C}" sibTransId="{4D1259C0-4A5C-442D-A81C-7DF32E0C4039}"/>
    <dgm:cxn modelId="{01807E9C-9904-4BAB-A26E-D43758ABBCD5}" type="presOf" srcId="{B12B0772-EE1E-4E62-B087-991087A37063}" destId="{85CDB6F8-419A-4DC0-AF54-81D5977FE6D2}" srcOrd="0" destOrd="0" presId="urn:microsoft.com/office/officeart/2005/8/layout/hierarchy4"/>
    <dgm:cxn modelId="{A795C048-8404-4604-93A6-59FB7712E84C}" srcId="{CFCC111F-BDF0-455B-8A6A-D0BB92B8E6D2}" destId="{2354D271-6327-4E6A-ABE0-5010EF784E0F}" srcOrd="0" destOrd="0" parTransId="{ECC71C07-F068-4ECC-9FA2-EF8A0A51CCF4}" sibTransId="{C10D8EBC-0581-44BB-B1FB-D7BA48F0C46B}"/>
    <dgm:cxn modelId="{007CAF6C-7174-49F5-A38E-FD01324F99EE}" type="presOf" srcId="{2691030F-F8DA-4F82-9437-C51D11C8FE90}" destId="{1AAE20B9-56C3-4B5B-A21F-A7E371F400CA}" srcOrd="0" destOrd="0" presId="urn:microsoft.com/office/officeart/2005/8/layout/hierarchy4"/>
    <dgm:cxn modelId="{E915A0B6-80BB-4E67-BE10-D8F96E59409F}" type="presParOf" srcId="{4CE5C1B4-832F-4735-A23F-095233C59428}" destId="{9FB337A6-04F1-4C37-8B06-91AD743DBC0F}" srcOrd="0" destOrd="0" presId="urn:microsoft.com/office/officeart/2005/8/layout/hierarchy4"/>
    <dgm:cxn modelId="{551BA152-762B-4E45-883C-EB4236B62EA6}" type="presParOf" srcId="{9FB337A6-04F1-4C37-8B06-91AD743DBC0F}" destId="{D7859B51-3BBE-42D0-AB45-955EBC679CDE}" srcOrd="0" destOrd="0" presId="urn:microsoft.com/office/officeart/2005/8/layout/hierarchy4"/>
    <dgm:cxn modelId="{CB4E479F-B786-4125-A85C-EDB088938DB7}" type="presParOf" srcId="{9FB337A6-04F1-4C37-8B06-91AD743DBC0F}" destId="{C480A36C-ED38-4BD9-BB87-27A302528D19}" srcOrd="1" destOrd="0" presId="urn:microsoft.com/office/officeart/2005/8/layout/hierarchy4"/>
    <dgm:cxn modelId="{D82E1610-3E5B-4B58-A659-01DDF5A4C967}" type="presParOf" srcId="{9FB337A6-04F1-4C37-8B06-91AD743DBC0F}" destId="{53FDD71D-556E-4868-9288-212DC27BC0DB}" srcOrd="2" destOrd="0" presId="urn:microsoft.com/office/officeart/2005/8/layout/hierarchy4"/>
    <dgm:cxn modelId="{DCDBABC7-02E8-4052-9353-A81B233565BB}" type="presParOf" srcId="{53FDD71D-556E-4868-9288-212DC27BC0DB}" destId="{8520CE6E-FD00-4A8D-A01B-3C8360E7621B}" srcOrd="0" destOrd="0" presId="urn:microsoft.com/office/officeart/2005/8/layout/hierarchy4"/>
    <dgm:cxn modelId="{FE6E9F6E-76A4-4266-953B-F7B27F4ECAC4}" type="presParOf" srcId="{8520CE6E-FD00-4A8D-A01B-3C8360E7621B}" destId="{1AAE20B9-56C3-4B5B-A21F-A7E371F400CA}" srcOrd="0" destOrd="0" presId="urn:microsoft.com/office/officeart/2005/8/layout/hierarchy4"/>
    <dgm:cxn modelId="{0B9B2F55-7CC0-43B3-B8CE-377FB91135A5}" type="presParOf" srcId="{8520CE6E-FD00-4A8D-A01B-3C8360E7621B}" destId="{1D9A9DE5-409C-4006-9591-335DB5495135}" srcOrd="1" destOrd="0" presId="urn:microsoft.com/office/officeart/2005/8/layout/hierarchy4"/>
    <dgm:cxn modelId="{F01C931D-CAA5-44E0-B39D-69D98D01DA9C}" type="presParOf" srcId="{53FDD71D-556E-4868-9288-212DC27BC0DB}" destId="{313A3391-C153-4C0C-B4BB-264E93587626}" srcOrd="1" destOrd="0" presId="urn:microsoft.com/office/officeart/2005/8/layout/hierarchy4"/>
    <dgm:cxn modelId="{7344175C-5439-4368-B23D-E54D5769A043}" type="presParOf" srcId="{53FDD71D-556E-4868-9288-212DC27BC0DB}" destId="{5074F5F7-6AC6-4757-B9F2-7BA54B88D5FD}" srcOrd="2" destOrd="0" presId="urn:microsoft.com/office/officeart/2005/8/layout/hierarchy4"/>
    <dgm:cxn modelId="{046C5FB1-83B6-4C0B-9B1A-3D3441B5BE5C}" type="presParOf" srcId="{5074F5F7-6AC6-4757-B9F2-7BA54B88D5FD}" destId="{85CDB6F8-419A-4DC0-AF54-81D5977FE6D2}" srcOrd="0" destOrd="0" presId="urn:microsoft.com/office/officeart/2005/8/layout/hierarchy4"/>
    <dgm:cxn modelId="{C7DD55F0-6B58-4900-B33C-19E4C4CD5E46}" type="presParOf" srcId="{5074F5F7-6AC6-4757-B9F2-7BA54B88D5FD}" destId="{1C86CA06-A3FD-43D5-AB86-1AA23187C5D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4274C3-5C72-4ECA-84D9-FC734DCCC0DC}" type="doc">
      <dgm:prSet loTypeId="urn:microsoft.com/office/officeart/2005/8/layout/hierarchy4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84BD8F2-B9E3-43CD-A3AB-B6FF36BD357A}">
      <dgm:prSet custT="1"/>
      <dgm:spPr>
        <a:solidFill>
          <a:srgbClr val="18E9EE"/>
        </a:solidFill>
      </dgm:spPr>
      <dgm:t>
        <a:bodyPr/>
        <a:lstStyle/>
        <a:p>
          <a:pPr rtl="0"/>
          <a:r>
            <a:rPr lang="ru-RU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Наличие различных пространств</a:t>
          </a:r>
          <a:endParaRPr lang="ru-RU" sz="24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AE9C142-C38A-40ED-9870-4CE10F848F6E}" type="parTrans" cxnId="{43C17BD0-C86F-48F6-BE7B-78814424015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4EBAB4FC-2F91-44CF-A677-1F751A9E9FA4}" type="sibTrans" cxnId="{43C17BD0-C86F-48F6-BE7B-78814424015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E2E7F509-232A-4AE4-AF80-A8A27FAEDC3B}">
      <dgm:prSet custT="1"/>
      <dgm:spPr>
        <a:solidFill>
          <a:srgbClr val="7030A0"/>
        </a:solidFill>
      </dgm:spPr>
      <dgm:t>
        <a:bodyPr anchor="t"/>
        <a:lstStyle/>
        <a:p>
          <a:pPr rtl="0"/>
          <a:endParaRPr lang="ru-RU" sz="2000" dirty="0" smtClean="0">
            <a:latin typeface="Arial" pitchFamily="34" charset="0"/>
            <a:cs typeface="Arial" pitchFamily="34" charset="0"/>
          </a:endParaRPr>
        </a:p>
        <a:p>
          <a:pPr rtl="0"/>
          <a:endParaRPr lang="ru-RU" sz="2000" dirty="0" smtClean="0">
            <a:latin typeface="Arial" pitchFamily="34" charset="0"/>
            <a:cs typeface="Arial" pitchFamily="34" charset="0"/>
          </a:endParaRPr>
        </a:p>
        <a:p>
          <a:pPr rtl="0"/>
          <a:endParaRPr lang="ru-RU" sz="2000" dirty="0" smtClean="0">
            <a:latin typeface="Arial" pitchFamily="34" charset="0"/>
            <a:cs typeface="Arial" pitchFamily="34" charset="0"/>
          </a:endParaRPr>
        </a:p>
        <a:p>
          <a:pPr rtl="0"/>
          <a:r>
            <a:rPr lang="ru-RU" sz="2000" dirty="0" smtClean="0">
              <a:latin typeface="Arial" pitchFamily="34" charset="0"/>
              <a:cs typeface="Arial" pitchFamily="34" charset="0"/>
            </a:rPr>
            <a:t>для игры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46B74E11-9F22-4B65-B26A-06C66AF26315}" type="parTrans" cxnId="{D85CD296-F99A-44C6-9698-A8447C60CD66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C19A8E49-9298-4012-B1BC-3708A90868CA}" type="sibTrans" cxnId="{D85CD296-F99A-44C6-9698-A8447C60CD66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E4D16706-0B6B-4C8B-8F48-C4EBCCDFC8B9}">
      <dgm:prSet custT="1"/>
      <dgm:spPr>
        <a:solidFill>
          <a:srgbClr val="7030A0"/>
        </a:solidFill>
      </dgm:spPr>
      <dgm:t>
        <a:bodyPr anchor="t"/>
        <a:lstStyle/>
        <a:p>
          <a:pPr rtl="0"/>
          <a:endParaRPr lang="ru-RU" sz="2000" dirty="0" smtClean="0">
            <a:latin typeface="Arial" pitchFamily="34" charset="0"/>
            <a:cs typeface="Arial" pitchFamily="34" charset="0"/>
          </a:endParaRPr>
        </a:p>
        <a:p>
          <a:pPr rtl="0"/>
          <a:endParaRPr lang="ru-RU" sz="2000" dirty="0" smtClean="0">
            <a:latin typeface="Arial" pitchFamily="34" charset="0"/>
            <a:cs typeface="Arial" pitchFamily="34" charset="0"/>
          </a:endParaRPr>
        </a:p>
        <a:p>
          <a:pPr rtl="0"/>
          <a:endParaRPr lang="ru-RU" sz="2000" dirty="0" smtClean="0">
            <a:latin typeface="Arial" pitchFamily="34" charset="0"/>
            <a:cs typeface="Arial" pitchFamily="34" charset="0"/>
          </a:endParaRPr>
        </a:p>
        <a:p>
          <a:pPr rtl="0"/>
          <a:r>
            <a:rPr lang="ru-RU" sz="2000" dirty="0" smtClean="0">
              <a:latin typeface="Arial" pitchFamily="34" charset="0"/>
              <a:cs typeface="Arial" pitchFamily="34" charset="0"/>
            </a:rPr>
            <a:t>для </a:t>
          </a:r>
          <a:r>
            <a:rPr lang="ru-RU" sz="2000" dirty="0" err="1" smtClean="0">
              <a:latin typeface="Arial" pitchFamily="34" charset="0"/>
              <a:cs typeface="Arial" pitchFamily="34" charset="0"/>
            </a:rPr>
            <a:t>конст-руирования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01D6636D-7E9B-4F72-9BFD-167BD51A5A17}" type="parTrans" cxnId="{4CE1EDC9-CBDB-41BC-9323-994D606CBE8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F69992A6-C35C-4729-8037-FB8DE7BBE724}" type="sibTrans" cxnId="{4CE1EDC9-CBDB-41BC-9323-994D606CBE8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E275D86B-82FB-4C2D-8E68-F4D202AA37BA}">
      <dgm:prSet custT="1"/>
      <dgm:spPr>
        <a:solidFill>
          <a:srgbClr val="7030A0"/>
        </a:solidFill>
      </dgm:spPr>
      <dgm:t>
        <a:bodyPr anchor="t"/>
        <a:lstStyle/>
        <a:p>
          <a:pPr rtl="0"/>
          <a:endParaRPr lang="ru-RU" sz="2000" dirty="0" smtClean="0">
            <a:latin typeface="Arial" pitchFamily="34" charset="0"/>
            <a:cs typeface="Arial" pitchFamily="34" charset="0"/>
          </a:endParaRPr>
        </a:p>
        <a:p>
          <a:pPr rtl="0"/>
          <a:endParaRPr lang="ru-RU" sz="2000" dirty="0" smtClean="0">
            <a:latin typeface="Arial" pitchFamily="34" charset="0"/>
            <a:cs typeface="Arial" pitchFamily="34" charset="0"/>
          </a:endParaRPr>
        </a:p>
        <a:p>
          <a:pPr rtl="0"/>
          <a:endParaRPr lang="ru-RU" sz="2000" dirty="0" smtClean="0">
            <a:latin typeface="Arial" pitchFamily="34" charset="0"/>
            <a:cs typeface="Arial" pitchFamily="34" charset="0"/>
          </a:endParaRPr>
        </a:p>
        <a:p>
          <a:pPr rtl="0"/>
          <a:r>
            <a:rPr lang="ru-RU" sz="2000" dirty="0" smtClean="0">
              <a:latin typeface="Arial" pitchFamily="34" charset="0"/>
              <a:cs typeface="Arial" pitchFamily="34" charset="0"/>
            </a:rPr>
            <a:t>для </a:t>
          </a:r>
          <a:r>
            <a:rPr lang="ru-RU" sz="2000" dirty="0" err="1" smtClean="0">
              <a:latin typeface="Arial" pitchFamily="34" charset="0"/>
              <a:cs typeface="Arial" pitchFamily="34" charset="0"/>
            </a:rPr>
            <a:t>уедине-ния</a:t>
          </a:r>
          <a:r>
            <a:rPr lang="ru-RU" sz="2000" dirty="0" smtClean="0">
              <a:latin typeface="Arial" pitchFamily="34" charset="0"/>
              <a:cs typeface="Arial" pitchFamily="34" charset="0"/>
            </a:rPr>
            <a:t/>
          </a:r>
          <a:br>
            <a:rPr lang="ru-RU" sz="2000" dirty="0" smtClean="0">
              <a:latin typeface="Arial" pitchFamily="34" charset="0"/>
              <a:cs typeface="Arial" pitchFamily="34" charset="0"/>
            </a:rPr>
          </a:br>
          <a:endParaRPr lang="ru-RU" sz="2000" dirty="0" smtClean="0">
            <a:latin typeface="Arial" pitchFamily="34" charset="0"/>
            <a:cs typeface="Arial" pitchFamily="34" charset="0"/>
          </a:endParaRPr>
        </a:p>
        <a:p>
          <a:pPr rtl="0"/>
          <a:r>
            <a:rPr lang="ru-RU" sz="2000" dirty="0" smtClean="0">
              <a:latin typeface="Arial" pitchFamily="34" charset="0"/>
              <a:cs typeface="Arial" pitchFamily="34" charset="0"/>
            </a:rPr>
            <a:t>и пр.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1A8061AD-7360-456D-99FD-FFF1D688CA57}" type="parTrans" cxnId="{48DDB888-D9FF-4700-A1D3-265397A5626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8285B8B4-AC6B-45FB-A561-A43A71F3660E}" type="sibTrans" cxnId="{48DDB888-D9FF-4700-A1D3-265397A5626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2B36AFCB-C345-47C3-9F8B-761C071157FE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2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Наличие разнообразных </a:t>
          </a:r>
          <a:r>
            <a:rPr lang="ru-RU" sz="2000" b="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материа-лов</a:t>
          </a:r>
          <a:r>
            <a:rPr lang="ru-RU" sz="2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, игр, игрушек и </a:t>
          </a:r>
          <a:r>
            <a:rPr lang="ru-RU" sz="2000" b="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оборудова-ния</a:t>
          </a:r>
          <a:r>
            <a: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, </a:t>
          </a:r>
          <a:r>
            <a:rPr lang="ru-RU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обеспечи-вающих</a:t>
          </a:r>
          <a:r>
            <a: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свободный</a:t>
          </a:r>
          <a:r>
            <a: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выбор детей</a:t>
          </a:r>
          <a:endParaRPr lang="ru-RU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7869798-7840-45E0-80C1-7B9A55F091C1}" type="parTrans" cxnId="{313376B2-D415-4855-A188-82963CAA149E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B85BB6B-AB44-452C-9B12-6D31E7A3CE55}" type="sibTrans" cxnId="{313376B2-D415-4855-A188-82963CAA149E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D2DF2DA2-85FC-4755-B6CD-81DF3D787A90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Периодическая сменяемость игрового материала, появление новых предметов, стимулирующих игровую, двигательную, познавательную и </a:t>
          </a:r>
          <a:r>
            <a:rPr lang="ru-RU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исследователь-скую</a:t>
          </a:r>
          <a:r>
            <a: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активность детей</a:t>
          </a:r>
          <a:endParaRPr lang="ru-RU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1450C2C-790E-4A38-A725-86BD24DB6EB0}" type="parTrans" cxnId="{2CAE5CA2-8602-4D6E-8DCE-0B085612489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216793B-D960-4E8F-91DF-3F9B6BABA1B2}" type="sibTrans" cxnId="{2CAE5CA2-8602-4D6E-8DCE-0B085612489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204219BC-1670-4CCD-A87E-DC40A05C3AB1}" type="pres">
      <dgm:prSet presAssocID="{B24274C3-5C72-4ECA-84D9-FC734DCCC0D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10BE5AA-4107-4AE1-BE0B-F0110669D9E5}" type="pres">
      <dgm:prSet presAssocID="{384BD8F2-B9E3-43CD-A3AB-B6FF36BD357A}" presName="vertOne" presStyleCnt="0"/>
      <dgm:spPr/>
      <dgm:t>
        <a:bodyPr/>
        <a:lstStyle/>
        <a:p>
          <a:endParaRPr lang="ru-RU"/>
        </a:p>
      </dgm:t>
    </dgm:pt>
    <dgm:pt modelId="{BD1B84BB-48FB-42E4-B556-494CE6943941}" type="pres">
      <dgm:prSet presAssocID="{384BD8F2-B9E3-43CD-A3AB-B6FF36BD357A}" presName="txOne" presStyleLbl="node0" presStyleIdx="0" presStyleCnt="3" custScaleY="33707" custLinFactNeighborX="5864" custLinFactNeighborY="4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331FBD-9F0B-4AA3-A0A4-C6717C4DC0B3}" type="pres">
      <dgm:prSet presAssocID="{384BD8F2-B9E3-43CD-A3AB-B6FF36BD357A}" presName="parTransOne" presStyleCnt="0"/>
      <dgm:spPr/>
      <dgm:t>
        <a:bodyPr/>
        <a:lstStyle/>
        <a:p>
          <a:endParaRPr lang="ru-RU"/>
        </a:p>
      </dgm:t>
    </dgm:pt>
    <dgm:pt modelId="{0038C8B1-A546-455F-B5C3-39FDB81A2486}" type="pres">
      <dgm:prSet presAssocID="{384BD8F2-B9E3-43CD-A3AB-B6FF36BD357A}" presName="horzOne" presStyleCnt="0"/>
      <dgm:spPr/>
      <dgm:t>
        <a:bodyPr/>
        <a:lstStyle/>
        <a:p>
          <a:endParaRPr lang="ru-RU"/>
        </a:p>
      </dgm:t>
    </dgm:pt>
    <dgm:pt modelId="{3B0C5228-6D2B-470E-A5DF-92F4AF210BDA}" type="pres">
      <dgm:prSet presAssocID="{E2E7F509-232A-4AE4-AF80-A8A27FAEDC3B}" presName="vertTwo" presStyleCnt="0"/>
      <dgm:spPr/>
      <dgm:t>
        <a:bodyPr/>
        <a:lstStyle/>
        <a:p>
          <a:endParaRPr lang="ru-RU"/>
        </a:p>
      </dgm:t>
    </dgm:pt>
    <dgm:pt modelId="{838C3653-D554-4027-B6F5-0491B3522E27}" type="pres">
      <dgm:prSet presAssocID="{E2E7F509-232A-4AE4-AF80-A8A27FAEDC3B}" presName="txTwo" presStyleLbl="node2" presStyleIdx="0" presStyleCnt="3" custScaleX="86101" custScaleY="118855" custLinFactNeighborX="16463" custLinFactNeighborY="-71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B7E8A5-ACF4-43A5-877E-106371608E3B}" type="pres">
      <dgm:prSet presAssocID="{E2E7F509-232A-4AE4-AF80-A8A27FAEDC3B}" presName="horzTwo" presStyleCnt="0"/>
      <dgm:spPr/>
      <dgm:t>
        <a:bodyPr/>
        <a:lstStyle/>
        <a:p>
          <a:endParaRPr lang="ru-RU"/>
        </a:p>
      </dgm:t>
    </dgm:pt>
    <dgm:pt modelId="{ED01DD77-4946-4110-B118-FF6D2F189D63}" type="pres">
      <dgm:prSet presAssocID="{C19A8E49-9298-4012-B1BC-3708A90868CA}" presName="sibSpaceTwo" presStyleCnt="0"/>
      <dgm:spPr/>
      <dgm:t>
        <a:bodyPr/>
        <a:lstStyle/>
        <a:p>
          <a:endParaRPr lang="ru-RU"/>
        </a:p>
      </dgm:t>
    </dgm:pt>
    <dgm:pt modelId="{A1ED96FE-A044-45B5-A1E9-887C2BD48E86}" type="pres">
      <dgm:prSet presAssocID="{E4D16706-0B6B-4C8B-8F48-C4EBCCDFC8B9}" presName="vertTwo" presStyleCnt="0"/>
      <dgm:spPr/>
      <dgm:t>
        <a:bodyPr/>
        <a:lstStyle/>
        <a:p>
          <a:endParaRPr lang="ru-RU"/>
        </a:p>
      </dgm:t>
    </dgm:pt>
    <dgm:pt modelId="{4E55E990-B889-4874-8FD1-54C43A94466E}" type="pres">
      <dgm:prSet presAssocID="{E4D16706-0B6B-4C8B-8F48-C4EBCCDFC8B9}" presName="txTwo" presStyleLbl="node2" presStyleIdx="1" presStyleCnt="3" custScaleX="86101" custScaleY="118855" custLinFactNeighborX="16463" custLinFactNeighborY="-71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4FE33D-AF97-4DD7-B60C-96207F8DBBF5}" type="pres">
      <dgm:prSet presAssocID="{E4D16706-0B6B-4C8B-8F48-C4EBCCDFC8B9}" presName="horzTwo" presStyleCnt="0"/>
      <dgm:spPr/>
      <dgm:t>
        <a:bodyPr/>
        <a:lstStyle/>
        <a:p>
          <a:endParaRPr lang="ru-RU"/>
        </a:p>
      </dgm:t>
    </dgm:pt>
    <dgm:pt modelId="{C2861A10-E4B3-4931-A368-9A4443188C91}" type="pres">
      <dgm:prSet presAssocID="{F69992A6-C35C-4729-8037-FB8DE7BBE724}" presName="sibSpaceTwo" presStyleCnt="0"/>
      <dgm:spPr/>
      <dgm:t>
        <a:bodyPr/>
        <a:lstStyle/>
        <a:p>
          <a:endParaRPr lang="ru-RU"/>
        </a:p>
      </dgm:t>
    </dgm:pt>
    <dgm:pt modelId="{70BEF527-8574-49D8-9BCC-8E4C8562FA66}" type="pres">
      <dgm:prSet presAssocID="{E275D86B-82FB-4C2D-8E68-F4D202AA37BA}" presName="vertTwo" presStyleCnt="0"/>
      <dgm:spPr/>
      <dgm:t>
        <a:bodyPr/>
        <a:lstStyle/>
        <a:p>
          <a:endParaRPr lang="ru-RU"/>
        </a:p>
      </dgm:t>
    </dgm:pt>
    <dgm:pt modelId="{F4CA098F-AEAC-4EC1-879B-D87AB7C57F86}" type="pres">
      <dgm:prSet presAssocID="{E275D86B-82FB-4C2D-8E68-F4D202AA37BA}" presName="txTwo" presStyleLbl="node2" presStyleIdx="2" presStyleCnt="3" custScaleX="86101" custScaleY="118855" custLinFactNeighborX="16463" custLinFactNeighborY="-71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8524E4-EA52-4701-8FE4-A20B6677E852}" type="pres">
      <dgm:prSet presAssocID="{E275D86B-82FB-4C2D-8E68-F4D202AA37BA}" presName="horzTwo" presStyleCnt="0"/>
      <dgm:spPr/>
      <dgm:t>
        <a:bodyPr/>
        <a:lstStyle/>
        <a:p>
          <a:endParaRPr lang="ru-RU"/>
        </a:p>
      </dgm:t>
    </dgm:pt>
    <dgm:pt modelId="{535DA0A5-F449-47EC-91C0-D941F2229DD5}" type="pres">
      <dgm:prSet presAssocID="{4EBAB4FC-2F91-44CF-A677-1F751A9E9FA4}" presName="sibSpaceOne" presStyleCnt="0"/>
      <dgm:spPr/>
      <dgm:t>
        <a:bodyPr/>
        <a:lstStyle/>
        <a:p>
          <a:endParaRPr lang="ru-RU"/>
        </a:p>
      </dgm:t>
    </dgm:pt>
    <dgm:pt modelId="{113057AF-5AE9-4E99-9EEA-2F7AB0DDBCAB}" type="pres">
      <dgm:prSet presAssocID="{2B36AFCB-C345-47C3-9F8B-761C071157FE}" presName="vertOne" presStyleCnt="0"/>
      <dgm:spPr/>
      <dgm:t>
        <a:bodyPr/>
        <a:lstStyle/>
        <a:p>
          <a:endParaRPr lang="ru-RU"/>
        </a:p>
      </dgm:t>
    </dgm:pt>
    <dgm:pt modelId="{51513E46-45CD-48D9-B7C5-19F745337F4B}" type="pres">
      <dgm:prSet presAssocID="{2B36AFCB-C345-47C3-9F8B-761C071157FE}" presName="txOne" presStyleLbl="node0" presStyleIdx="1" presStyleCnt="3" custScaleX="112818" custScaleY="155906" custLinFactNeighborX="90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55AF78-9C46-4BDB-9406-ABE26CD1D0D1}" type="pres">
      <dgm:prSet presAssocID="{2B36AFCB-C345-47C3-9F8B-761C071157FE}" presName="horzOne" presStyleCnt="0"/>
      <dgm:spPr/>
      <dgm:t>
        <a:bodyPr/>
        <a:lstStyle/>
        <a:p>
          <a:endParaRPr lang="ru-RU"/>
        </a:p>
      </dgm:t>
    </dgm:pt>
    <dgm:pt modelId="{B104592A-F1FD-446F-B2DC-4D39EE45E16A}" type="pres">
      <dgm:prSet presAssocID="{7B85BB6B-AB44-452C-9B12-6D31E7A3CE55}" presName="sibSpaceOne" presStyleCnt="0"/>
      <dgm:spPr/>
      <dgm:t>
        <a:bodyPr/>
        <a:lstStyle/>
        <a:p>
          <a:endParaRPr lang="ru-RU"/>
        </a:p>
      </dgm:t>
    </dgm:pt>
    <dgm:pt modelId="{74908758-10DC-448E-AC36-53078FB9448B}" type="pres">
      <dgm:prSet presAssocID="{D2DF2DA2-85FC-4755-B6CD-81DF3D787A90}" presName="vertOne" presStyleCnt="0"/>
      <dgm:spPr/>
      <dgm:t>
        <a:bodyPr/>
        <a:lstStyle/>
        <a:p>
          <a:endParaRPr lang="ru-RU"/>
        </a:p>
      </dgm:t>
    </dgm:pt>
    <dgm:pt modelId="{397D4CE6-BA33-4B42-B70A-E6CAAD9E05D3}" type="pres">
      <dgm:prSet presAssocID="{D2DF2DA2-85FC-4755-B6CD-81DF3D787A90}" presName="txOne" presStyleLbl="node0" presStyleIdx="2" presStyleCnt="3" custScaleX="152589" custScaleY="1559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3F76A3-19F2-41CC-AD74-DEF8562A4ADE}" type="pres">
      <dgm:prSet presAssocID="{D2DF2DA2-85FC-4755-B6CD-81DF3D787A90}" presName="horzOne" presStyleCnt="0"/>
      <dgm:spPr/>
      <dgm:t>
        <a:bodyPr/>
        <a:lstStyle/>
        <a:p>
          <a:endParaRPr lang="ru-RU"/>
        </a:p>
      </dgm:t>
    </dgm:pt>
  </dgm:ptLst>
  <dgm:cxnLst>
    <dgm:cxn modelId="{D85CD296-F99A-44C6-9698-A8447C60CD66}" srcId="{384BD8F2-B9E3-43CD-A3AB-B6FF36BD357A}" destId="{E2E7F509-232A-4AE4-AF80-A8A27FAEDC3B}" srcOrd="0" destOrd="0" parTransId="{46B74E11-9F22-4B65-B26A-06C66AF26315}" sibTransId="{C19A8E49-9298-4012-B1BC-3708A90868CA}"/>
    <dgm:cxn modelId="{6373C736-1DAF-48FB-A0C7-BC1030DEA3DF}" type="presOf" srcId="{E275D86B-82FB-4C2D-8E68-F4D202AA37BA}" destId="{F4CA098F-AEAC-4EC1-879B-D87AB7C57F86}" srcOrd="0" destOrd="0" presId="urn:microsoft.com/office/officeart/2005/8/layout/hierarchy4"/>
    <dgm:cxn modelId="{313376B2-D415-4855-A188-82963CAA149E}" srcId="{B24274C3-5C72-4ECA-84D9-FC734DCCC0DC}" destId="{2B36AFCB-C345-47C3-9F8B-761C071157FE}" srcOrd="1" destOrd="0" parTransId="{07869798-7840-45E0-80C1-7B9A55F091C1}" sibTransId="{7B85BB6B-AB44-452C-9B12-6D31E7A3CE55}"/>
    <dgm:cxn modelId="{0A1BD5F4-B18B-44D4-802B-890C1F116E0D}" type="presOf" srcId="{D2DF2DA2-85FC-4755-B6CD-81DF3D787A90}" destId="{397D4CE6-BA33-4B42-B70A-E6CAAD9E05D3}" srcOrd="0" destOrd="0" presId="urn:microsoft.com/office/officeart/2005/8/layout/hierarchy4"/>
    <dgm:cxn modelId="{4CE1EDC9-CBDB-41BC-9323-994D606CBE89}" srcId="{384BD8F2-B9E3-43CD-A3AB-B6FF36BD357A}" destId="{E4D16706-0B6B-4C8B-8F48-C4EBCCDFC8B9}" srcOrd="1" destOrd="0" parTransId="{01D6636D-7E9B-4F72-9BFD-167BD51A5A17}" sibTransId="{F69992A6-C35C-4729-8037-FB8DE7BBE724}"/>
    <dgm:cxn modelId="{2CAE5CA2-8602-4D6E-8DCE-0B085612489C}" srcId="{B24274C3-5C72-4ECA-84D9-FC734DCCC0DC}" destId="{D2DF2DA2-85FC-4755-B6CD-81DF3D787A90}" srcOrd="2" destOrd="0" parTransId="{01450C2C-790E-4A38-A725-86BD24DB6EB0}" sibTransId="{9216793B-D960-4E8F-91DF-3F9B6BABA1B2}"/>
    <dgm:cxn modelId="{43C17BD0-C86F-48F6-BE7B-788144240157}" srcId="{B24274C3-5C72-4ECA-84D9-FC734DCCC0DC}" destId="{384BD8F2-B9E3-43CD-A3AB-B6FF36BD357A}" srcOrd="0" destOrd="0" parTransId="{4AE9C142-C38A-40ED-9870-4CE10F848F6E}" sibTransId="{4EBAB4FC-2F91-44CF-A677-1F751A9E9FA4}"/>
    <dgm:cxn modelId="{196FBDFA-FD55-47D5-88C3-3CDBA9C6456D}" type="presOf" srcId="{2B36AFCB-C345-47C3-9F8B-761C071157FE}" destId="{51513E46-45CD-48D9-B7C5-19F745337F4B}" srcOrd="0" destOrd="0" presId="urn:microsoft.com/office/officeart/2005/8/layout/hierarchy4"/>
    <dgm:cxn modelId="{725BD73F-7DD4-45DE-89E1-1F51304A1B94}" type="presOf" srcId="{E2E7F509-232A-4AE4-AF80-A8A27FAEDC3B}" destId="{838C3653-D554-4027-B6F5-0491B3522E27}" srcOrd="0" destOrd="0" presId="urn:microsoft.com/office/officeart/2005/8/layout/hierarchy4"/>
    <dgm:cxn modelId="{CB5F536C-752F-45B4-91E1-015E2012B070}" type="presOf" srcId="{384BD8F2-B9E3-43CD-A3AB-B6FF36BD357A}" destId="{BD1B84BB-48FB-42E4-B556-494CE6943941}" srcOrd="0" destOrd="0" presId="urn:microsoft.com/office/officeart/2005/8/layout/hierarchy4"/>
    <dgm:cxn modelId="{48DDB888-D9FF-4700-A1D3-265397A5626C}" srcId="{384BD8F2-B9E3-43CD-A3AB-B6FF36BD357A}" destId="{E275D86B-82FB-4C2D-8E68-F4D202AA37BA}" srcOrd="2" destOrd="0" parTransId="{1A8061AD-7360-456D-99FD-FFF1D688CA57}" sibTransId="{8285B8B4-AC6B-45FB-A561-A43A71F3660E}"/>
    <dgm:cxn modelId="{94B7DF4D-577B-4AA4-9831-40A0DD627F00}" type="presOf" srcId="{E4D16706-0B6B-4C8B-8F48-C4EBCCDFC8B9}" destId="{4E55E990-B889-4874-8FD1-54C43A94466E}" srcOrd="0" destOrd="0" presId="urn:microsoft.com/office/officeart/2005/8/layout/hierarchy4"/>
    <dgm:cxn modelId="{FBAD8D05-8CD2-4FEB-B834-17A56696E3B4}" type="presOf" srcId="{B24274C3-5C72-4ECA-84D9-FC734DCCC0DC}" destId="{204219BC-1670-4CCD-A87E-DC40A05C3AB1}" srcOrd="0" destOrd="0" presId="urn:microsoft.com/office/officeart/2005/8/layout/hierarchy4"/>
    <dgm:cxn modelId="{F82FC24F-A07B-4FC8-A6BD-14E53B10D78C}" type="presParOf" srcId="{204219BC-1670-4CCD-A87E-DC40A05C3AB1}" destId="{510BE5AA-4107-4AE1-BE0B-F0110669D9E5}" srcOrd="0" destOrd="0" presId="urn:microsoft.com/office/officeart/2005/8/layout/hierarchy4"/>
    <dgm:cxn modelId="{C6D6886D-67F0-4BCB-83EA-BD8C44DFF82B}" type="presParOf" srcId="{510BE5AA-4107-4AE1-BE0B-F0110669D9E5}" destId="{BD1B84BB-48FB-42E4-B556-494CE6943941}" srcOrd="0" destOrd="0" presId="urn:microsoft.com/office/officeart/2005/8/layout/hierarchy4"/>
    <dgm:cxn modelId="{60DEA415-5D53-4BED-994A-E9DF96B3A4E6}" type="presParOf" srcId="{510BE5AA-4107-4AE1-BE0B-F0110669D9E5}" destId="{76331FBD-9F0B-4AA3-A0A4-C6717C4DC0B3}" srcOrd="1" destOrd="0" presId="urn:microsoft.com/office/officeart/2005/8/layout/hierarchy4"/>
    <dgm:cxn modelId="{8EE05656-DFFB-4B85-BC70-D2D9270CFA8B}" type="presParOf" srcId="{510BE5AA-4107-4AE1-BE0B-F0110669D9E5}" destId="{0038C8B1-A546-455F-B5C3-39FDB81A2486}" srcOrd="2" destOrd="0" presId="urn:microsoft.com/office/officeart/2005/8/layout/hierarchy4"/>
    <dgm:cxn modelId="{F7B9B8D4-44E0-498E-B76B-A61D5A2E03A9}" type="presParOf" srcId="{0038C8B1-A546-455F-B5C3-39FDB81A2486}" destId="{3B0C5228-6D2B-470E-A5DF-92F4AF210BDA}" srcOrd="0" destOrd="0" presId="urn:microsoft.com/office/officeart/2005/8/layout/hierarchy4"/>
    <dgm:cxn modelId="{CE7D6355-B76F-4C27-83F1-5A25336AE615}" type="presParOf" srcId="{3B0C5228-6D2B-470E-A5DF-92F4AF210BDA}" destId="{838C3653-D554-4027-B6F5-0491B3522E27}" srcOrd="0" destOrd="0" presId="urn:microsoft.com/office/officeart/2005/8/layout/hierarchy4"/>
    <dgm:cxn modelId="{5B9E3440-320E-4CF5-B55A-54D4C631C570}" type="presParOf" srcId="{3B0C5228-6D2B-470E-A5DF-92F4AF210BDA}" destId="{6AB7E8A5-ACF4-43A5-877E-106371608E3B}" srcOrd="1" destOrd="0" presId="urn:microsoft.com/office/officeart/2005/8/layout/hierarchy4"/>
    <dgm:cxn modelId="{3B28C770-D114-4034-90D7-135BEB951FAE}" type="presParOf" srcId="{0038C8B1-A546-455F-B5C3-39FDB81A2486}" destId="{ED01DD77-4946-4110-B118-FF6D2F189D63}" srcOrd="1" destOrd="0" presId="urn:microsoft.com/office/officeart/2005/8/layout/hierarchy4"/>
    <dgm:cxn modelId="{FD2C28BF-1FF8-4250-88ED-515B97E50706}" type="presParOf" srcId="{0038C8B1-A546-455F-B5C3-39FDB81A2486}" destId="{A1ED96FE-A044-45B5-A1E9-887C2BD48E86}" srcOrd="2" destOrd="0" presId="urn:microsoft.com/office/officeart/2005/8/layout/hierarchy4"/>
    <dgm:cxn modelId="{C3AD2024-D154-48A2-A761-848318ADFE3E}" type="presParOf" srcId="{A1ED96FE-A044-45B5-A1E9-887C2BD48E86}" destId="{4E55E990-B889-4874-8FD1-54C43A94466E}" srcOrd="0" destOrd="0" presId="urn:microsoft.com/office/officeart/2005/8/layout/hierarchy4"/>
    <dgm:cxn modelId="{528DC7C0-DC26-4BFC-943A-C39313AFD810}" type="presParOf" srcId="{A1ED96FE-A044-45B5-A1E9-887C2BD48E86}" destId="{B94FE33D-AF97-4DD7-B60C-96207F8DBBF5}" srcOrd="1" destOrd="0" presId="urn:microsoft.com/office/officeart/2005/8/layout/hierarchy4"/>
    <dgm:cxn modelId="{85E6F4B5-7C25-43B8-B27E-842FCA58CDAD}" type="presParOf" srcId="{0038C8B1-A546-455F-B5C3-39FDB81A2486}" destId="{C2861A10-E4B3-4931-A368-9A4443188C91}" srcOrd="3" destOrd="0" presId="urn:microsoft.com/office/officeart/2005/8/layout/hierarchy4"/>
    <dgm:cxn modelId="{25E5938D-B143-40B2-A874-08610A20D7C6}" type="presParOf" srcId="{0038C8B1-A546-455F-B5C3-39FDB81A2486}" destId="{70BEF527-8574-49D8-9BCC-8E4C8562FA66}" srcOrd="4" destOrd="0" presId="urn:microsoft.com/office/officeart/2005/8/layout/hierarchy4"/>
    <dgm:cxn modelId="{8C2B311B-F183-4FC4-AFC5-C43BA858636F}" type="presParOf" srcId="{70BEF527-8574-49D8-9BCC-8E4C8562FA66}" destId="{F4CA098F-AEAC-4EC1-879B-D87AB7C57F86}" srcOrd="0" destOrd="0" presId="urn:microsoft.com/office/officeart/2005/8/layout/hierarchy4"/>
    <dgm:cxn modelId="{2B103606-3C7A-42D8-8ACB-98DD65A29C56}" type="presParOf" srcId="{70BEF527-8574-49D8-9BCC-8E4C8562FA66}" destId="{208524E4-EA52-4701-8FE4-A20B6677E852}" srcOrd="1" destOrd="0" presId="urn:microsoft.com/office/officeart/2005/8/layout/hierarchy4"/>
    <dgm:cxn modelId="{CAE069E3-E1C9-49DD-B5F4-3ADE6FD01F2A}" type="presParOf" srcId="{204219BC-1670-4CCD-A87E-DC40A05C3AB1}" destId="{535DA0A5-F449-47EC-91C0-D941F2229DD5}" srcOrd="1" destOrd="0" presId="urn:microsoft.com/office/officeart/2005/8/layout/hierarchy4"/>
    <dgm:cxn modelId="{7379B4B1-F744-4A6F-86D7-C318EFEECCE4}" type="presParOf" srcId="{204219BC-1670-4CCD-A87E-DC40A05C3AB1}" destId="{113057AF-5AE9-4E99-9EEA-2F7AB0DDBCAB}" srcOrd="2" destOrd="0" presId="urn:microsoft.com/office/officeart/2005/8/layout/hierarchy4"/>
    <dgm:cxn modelId="{C3C0093D-1C51-4E00-90F8-DAE270F14A39}" type="presParOf" srcId="{113057AF-5AE9-4E99-9EEA-2F7AB0DDBCAB}" destId="{51513E46-45CD-48D9-B7C5-19F745337F4B}" srcOrd="0" destOrd="0" presId="urn:microsoft.com/office/officeart/2005/8/layout/hierarchy4"/>
    <dgm:cxn modelId="{06FC7D35-F275-487B-B370-EDAFF1833C6B}" type="presParOf" srcId="{113057AF-5AE9-4E99-9EEA-2F7AB0DDBCAB}" destId="{9755AF78-9C46-4BDB-9406-ABE26CD1D0D1}" srcOrd="1" destOrd="0" presId="urn:microsoft.com/office/officeart/2005/8/layout/hierarchy4"/>
    <dgm:cxn modelId="{CC6ABD64-7444-4AB5-B042-5CEEE4BD15C9}" type="presParOf" srcId="{204219BC-1670-4CCD-A87E-DC40A05C3AB1}" destId="{B104592A-F1FD-446F-B2DC-4D39EE45E16A}" srcOrd="3" destOrd="0" presId="urn:microsoft.com/office/officeart/2005/8/layout/hierarchy4"/>
    <dgm:cxn modelId="{D6153A7A-EC3C-405B-A8DB-444106F5A449}" type="presParOf" srcId="{204219BC-1670-4CCD-A87E-DC40A05C3AB1}" destId="{74908758-10DC-448E-AC36-53078FB9448B}" srcOrd="4" destOrd="0" presId="urn:microsoft.com/office/officeart/2005/8/layout/hierarchy4"/>
    <dgm:cxn modelId="{0CE954B7-E81D-478B-AF32-A5F7EA4077B3}" type="presParOf" srcId="{74908758-10DC-448E-AC36-53078FB9448B}" destId="{397D4CE6-BA33-4B42-B70A-E6CAAD9E05D3}" srcOrd="0" destOrd="0" presId="urn:microsoft.com/office/officeart/2005/8/layout/hierarchy4"/>
    <dgm:cxn modelId="{869B0B7C-6431-4679-B9FC-DE2635883F8F}" type="presParOf" srcId="{74908758-10DC-448E-AC36-53078FB9448B}" destId="{E43F76A3-19F2-41CC-AD74-DEF8562A4AD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2F6E8A-86E9-45F6-8433-3A8CFFCD3DB2}" type="doc">
      <dgm:prSet loTypeId="urn:microsoft.com/office/officeart/2005/8/layout/hierarchy4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06EAD1-5DA1-4ADB-8CBC-6B2D66AD480D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pPr rtl="0"/>
          <a:r>
            <a:rPr lang="ru-RU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Доступность всех помещений</a:t>
          </a:r>
          <a:r>
            <a:rPr lang="ru-RU" u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,</a:t>
          </a:r>
          <a:br>
            <a:rPr lang="ru-RU" u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</a:br>
          <a:r>
            <a: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где осуществляется образовательная деятельность</a:t>
          </a:r>
        </a:p>
        <a:p>
          <a:pPr rtl="0"/>
          <a:r>
            <a: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для воспитанников</a:t>
          </a:r>
          <a:br>
            <a: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</a:br>
          <a:r>
            <a: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(в том числе детей</a:t>
          </a:r>
          <a:br>
            <a: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</a:br>
          <a:r>
            <a: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 ОВЗ и детей-инвалидов)</a:t>
          </a:r>
          <a:endParaRPr lang="ru-RU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3FAD549-E8F2-4377-B9E3-D34534B242A9}" type="parTrans" cxnId="{E2AFF2E2-ADAE-4502-BE95-72D24705E532}">
      <dgm:prSet/>
      <dgm:spPr/>
      <dgm:t>
        <a:bodyPr/>
        <a:lstStyle/>
        <a:p>
          <a:endParaRPr lang="ru-RU"/>
        </a:p>
      </dgm:t>
    </dgm:pt>
    <dgm:pt modelId="{68BE3884-2FEF-4502-BF42-079B03E4C5CB}" type="sibTrans" cxnId="{E2AFF2E2-ADAE-4502-BE95-72D24705E532}">
      <dgm:prSet/>
      <dgm:spPr/>
      <dgm:t>
        <a:bodyPr/>
        <a:lstStyle/>
        <a:p>
          <a:endParaRPr lang="ru-RU"/>
        </a:p>
      </dgm:t>
    </dgm:pt>
    <dgm:pt modelId="{6D685D44-299D-4B65-BB67-3D00641C0ABB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pPr rtl="0"/>
          <a:r>
            <a:rPr lang="ru-RU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Свободный</a:t>
          </a:r>
          <a:r>
            <a: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доступ к играм, игрушкам, материалам, пособиям</a:t>
          </a:r>
          <a:r>
            <a: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, обеспечивающим все основные виды детской активности воспитанников</a:t>
          </a:r>
          <a:br>
            <a: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</a:br>
          <a:r>
            <a: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(в том числе детей с ОВЗ и детей-инвалидов)</a:t>
          </a:r>
          <a:endParaRPr lang="ru-RU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A29E6B7-88EB-4249-8DC6-3D070EF6F05C}" type="parTrans" cxnId="{70C7DE11-F65A-43B8-9F31-C738FF368087}">
      <dgm:prSet/>
      <dgm:spPr/>
      <dgm:t>
        <a:bodyPr/>
        <a:lstStyle/>
        <a:p>
          <a:endParaRPr lang="ru-RU"/>
        </a:p>
      </dgm:t>
    </dgm:pt>
    <dgm:pt modelId="{4D8244BE-A48E-4860-825E-A5FADAF56A5F}" type="sibTrans" cxnId="{70C7DE11-F65A-43B8-9F31-C738FF368087}">
      <dgm:prSet/>
      <dgm:spPr/>
      <dgm:t>
        <a:bodyPr/>
        <a:lstStyle/>
        <a:p>
          <a:endParaRPr lang="ru-RU"/>
        </a:p>
      </dgm:t>
    </dgm:pt>
    <dgm:pt modelId="{3C7F143C-7FE9-4DFD-B57A-1DBDF01DEE70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Исправность</a:t>
          </a:r>
          <a:br>
            <a: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</a:br>
          <a:r>
            <a: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и сохранность материалов</a:t>
          </a:r>
          <a:br>
            <a: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</a:br>
          <a:r>
            <a: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и оборудования</a:t>
          </a:r>
          <a:endParaRPr lang="ru-RU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ACD4F06-DA65-46FF-9211-5B070FD3426F}" type="parTrans" cxnId="{B4DC111D-2D67-45AC-AFB4-6D4A452A4032}">
      <dgm:prSet/>
      <dgm:spPr/>
      <dgm:t>
        <a:bodyPr/>
        <a:lstStyle/>
        <a:p>
          <a:endParaRPr lang="ru-RU"/>
        </a:p>
      </dgm:t>
    </dgm:pt>
    <dgm:pt modelId="{612F455B-3A16-406B-949A-3C77420663E1}" type="sibTrans" cxnId="{B4DC111D-2D67-45AC-AFB4-6D4A452A4032}">
      <dgm:prSet/>
      <dgm:spPr/>
      <dgm:t>
        <a:bodyPr/>
        <a:lstStyle/>
        <a:p>
          <a:endParaRPr lang="ru-RU"/>
        </a:p>
      </dgm:t>
    </dgm:pt>
    <dgm:pt modelId="{F0B57D76-FCBA-4A54-9265-83BF5BF1B447}" type="pres">
      <dgm:prSet presAssocID="{C62F6E8A-86E9-45F6-8433-3A8CFFCD3DB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60E316E-12B8-475E-9BFE-DF8E42AC4064}" type="pres">
      <dgm:prSet presAssocID="{7B06EAD1-5DA1-4ADB-8CBC-6B2D66AD480D}" presName="vertOne" presStyleCnt="0"/>
      <dgm:spPr/>
    </dgm:pt>
    <dgm:pt modelId="{EF940D1F-8EC9-4E28-906B-21ADE3577463}" type="pres">
      <dgm:prSet presAssocID="{7B06EAD1-5DA1-4ADB-8CBC-6B2D66AD480D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8B65D3-F343-4088-B8D1-724369DB1C8A}" type="pres">
      <dgm:prSet presAssocID="{7B06EAD1-5DA1-4ADB-8CBC-6B2D66AD480D}" presName="horzOne" presStyleCnt="0"/>
      <dgm:spPr/>
    </dgm:pt>
    <dgm:pt modelId="{ED413631-C075-436A-B7BE-85EE0D94C723}" type="pres">
      <dgm:prSet presAssocID="{68BE3884-2FEF-4502-BF42-079B03E4C5CB}" presName="sibSpaceOne" presStyleCnt="0"/>
      <dgm:spPr/>
    </dgm:pt>
    <dgm:pt modelId="{0138DBCC-3EE1-4686-917B-025FB88A697F}" type="pres">
      <dgm:prSet presAssocID="{6D685D44-299D-4B65-BB67-3D00641C0ABB}" presName="vertOne" presStyleCnt="0"/>
      <dgm:spPr/>
    </dgm:pt>
    <dgm:pt modelId="{33EA75DF-D3FA-4CE6-AE33-105A0AC90C76}" type="pres">
      <dgm:prSet presAssocID="{6D685D44-299D-4B65-BB67-3D00641C0ABB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AE02EB-D556-4289-90DE-4731ADADF6F6}" type="pres">
      <dgm:prSet presAssocID="{6D685D44-299D-4B65-BB67-3D00641C0ABB}" presName="horzOne" presStyleCnt="0"/>
      <dgm:spPr/>
    </dgm:pt>
    <dgm:pt modelId="{0509B9AB-3ED4-4128-8AA5-7BEAF21BD33A}" type="pres">
      <dgm:prSet presAssocID="{4D8244BE-A48E-4860-825E-A5FADAF56A5F}" presName="sibSpaceOne" presStyleCnt="0"/>
      <dgm:spPr/>
    </dgm:pt>
    <dgm:pt modelId="{DD651C0F-614B-4CE1-BE3F-F582C6F77633}" type="pres">
      <dgm:prSet presAssocID="{3C7F143C-7FE9-4DFD-B57A-1DBDF01DEE70}" presName="vertOne" presStyleCnt="0"/>
      <dgm:spPr/>
    </dgm:pt>
    <dgm:pt modelId="{0612B293-85FE-4165-BDC4-D218BFE39748}" type="pres">
      <dgm:prSet presAssocID="{3C7F143C-7FE9-4DFD-B57A-1DBDF01DEE70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5DAD81-25D6-4C24-9B00-87491B60EEE4}" type="pres">
      <dgm:prSet presAssocID="{3C7F143C-7FE9-4DFD-B57A-1DBDF01DEE70}" presName="horzOne" presStyleCnt="0"/>
      <dgm:spPr/>
    </dgm:pt>
  </dgm:ptLst>
  <dgm:cxnLst>
    <dgm:cxn modelId="{70C7DE11-F65A-43B8-9F31-C738FF368087}" srcId="{C62F6E8A-86E9-45F6-8433-3A8CFFCD3DB2}" destId="{6D685D44-299D-4B65-BB67-3D00641C0ABB}" srcOrd="1" destOrd="0" parTransId="{8A29E6B7-88EB-4249-8DC6-3D070EF6F05C}" sibTransId="{4D8244BE-A48E-4860-825E-A5FADAF56A5F}"/>
    <dgm:cxn modelId="{866D94C5-F492-4AF2-A181-CC9CA432FAFF}" type="presOf" srcId="{6D685D44-299D-4B65-BB67-3D00641C0ABB}" destId="{33EA75DF-D3FA-4CE6-AE33-105A0AC90C76}" srcOrd="0" destOrd="0" presId="urn:microsoft.com/office/officeart/2005/8/layout/hierarchy4"/>
    <dgm:cxn modelId="{2573D30B-F09F-4F02-A2C7-CDECAAB5A11D}" type="presOf" srcId="{7B06EAD1-5DA1-4ADB-8CBC-6B2D66AD480D}" destId="{EF940D1F-8EC9-4E28-906B-21ADE3577463}" srcOrd="0" destOrd="0" presId="urn:microsoft.com/office/officeart/2005/8/layout/hierarchy4"/>
    <dgm:cxn modelId="{1DCC2786-3F7E-44CE-8FCB-A66BAB5DE9F8}" type="presOf" srcId="{3C7F143C-7FE9-4DFD-B57A-1DBDF01DEE70}" destId="{0612B293-85FE-4165-BDC4-D218BFE39748}" srcOrd="0" destOrd="0" presId="urn:microsoft.com/office/officeart/2005/8/layout/hierarchy4"/>
    <dgm:cxn modelId="{E2AFF2E2-ADAE-4502-BE95-72D24705E532}" srcId="{C62F6E8A-86E9-45F6-8433-3A8CFFCD3DB2}" destId="{7B06EAD1-5DA1-4ADB-8CBC-6B2D66AD480D}" srcOrd="0" destOrd="0" parTransId="{23FAD549-E8F2-4377-B9E3-D34534B242A9}" sibTransId="{68BE3884-2FEF-4502-BF42-079B03E4C5CB}"/>
    <dgm:cxn modelId="{B4DC111D-2D67-45AC-AFB4-6D4A452A4032}" srcId="{C62F6E8A-86E9-45F6-8433-3A8CFFCD3DB2}" destId="{3C7F143C-7FE9-4DFD-B57A-1DBDF01DEE70}" srcOrd="2" destOrd="0" parTransId="{DACD4F06-DA65-46FF-9211-5B070FD3426F}" sibTransId="{612F455B-3A16-406B-949A-3C77420663E1}"/>
    <dgm:cxn modelId="{6A058E90-031F-4FBF-AE2A-D6FFEA3D0EEE}" type="presOf" srcId="{C62F6E8A-86E9-45F6-8433-3A8CFFCD3DB2}" destId="{F0B57D76-FCBA-4A54-9265-83BF5BF1B447}" srcOrd="0" destOrd="0" presId="urn:microsoft.com/office/officeart/2005/8/layout/hierarchy4"/>
    <dgm:cxn modelId="{2D8F676A-D16A-4EB5-8287-16B897412179}" type="presParOf" srcId="{F0B57D76-FCBA-4A54-9265-83BF5BF1B447}" destId="{F60E316E-12B8-475E-9BFE-DF8E42AC4064}" srcOrd="0" destOrd="0" presId="urn:microsoft.com/office/officeart/2005/8/layout/hierarchy4"/>
    <dgm:cxn modelId="{B24E7E1E-DD51-40CE-8572-3D96FE56DF44}" type="presParOf" srcId="{F60E316E-12B8-475E-9BFE-DF8E42AC4064}" destId="{EF940D1F-8EC9-4E28-906B-21ADE3577463}" srcOrd="0" destOrd="0" presId="urn:microsoft.com/office/officeart/2005/8/layout/hierarchy4"/>
    <dgm:cxn modelId="{F71D909D-0218-4A47-A75C-95DB47EA7E19}" type="presParOf" srcId="{F60E316E-12B8-475E-9BFE-DF8E42AC4064}" destId="{758B65D3-F343-4088-B8D1-724369DB1C8A}" srcOrd="1" destOrd="0" presId="urn:microsoft.com/office/officeart/2005/8/layout/hierarchy4"/>
    <dgm:cxn modelId="{52ACDF93-6FD6-4A3E-AA71-658B1EEAD086}" type="presParOf" srcId="{F0B57D76-FCBA-4A54-9265-83BF5BF1B447}" destId="{ED413631-C075-436A-B7BE-85EE0D94C723}" srcOrd="1" destOrd="0" presId="urn:microsoft.com/office/officeart/2005/8/layout/hierarchy4"/>
    <dgm:cxn modelId="{67A17F59-8EA5-442F-9EC9-1E617A99319B}" type="presParOf" srcId="{F0B57D76-FCBA-4A54-9265-83BF5BF1B447}" destId="{0138DBCC-3EE1-4686-917B-025FB88A697F}" srcOrd="2" destOrd="0" presId="urn:microsoft.com/office/officeart/2005/8/layout/hierarchy4"/>
    <dgm:cxn modelId="{F5EA2597-FBF2-4561-AF8B-8A021D6DA09A}" type="presParOf" srcId="{0138DBCC-3EE1-4686-917B-025FB88A697F}" destId="{33EA75DF-D3FA-4CE6-AE33-105A0AC90C76}" srcOrd="0" destOrd="0" presId="urn:microsoft.com/office/officeart/2005/8/layout/hierarchy4"/>
    <dgm:cxn modelId="{6178145E-46EA-493D-B869-07C207065B91}" type="presParOf" srcId="{0138DBCC-3EE1-4686-917B-025FB88A697F}" destId="{BBAE02EB-D556-4289-90DE-4731ADADF6F6}" srcOrd="1" destOrd="0" presId="urn:microsoft.com/office/officeart/2005/8/layout/hierarchy4"/>
    <dgm:cxn modelId="{169DCA88-8B76-40F3-A91B-F02F7DA9949D}" type="presParOf" srcId="{F0B57D76-FCBA-4A54-9265-83BF5BF1B447}" destId="{0509B9AB-3ED4-4128-8AA5-7BEAF21BD33A}" srcOrd="3" destOrd="0" presId="urn:microsoft.com/office/officeart/2005/8/layout/hierarchy4"/>
    <dgm:cxn modelId="{FBA5A4BB-62FC-4227-A29D-E0550408E15F}" type="presParOf" srcId="{F0B57D76-FCBA-4A54-9265-83BF5BF1B447}" destId="{DD651C0F-614B-4CE1-BE3F-F582C6F77633}" srcOrd="4" destOrd="0" presId="urn:microsoft.com/office/officeart/2005/8/layout/hierarchy4"/>
    <dgm:cxn modelId="{ED025E08-DA69-44F2-8DBE-B5AEEDC32604}" type="presParOf" srcId="{DD651C0F-614B-4CE1-BE3F-F582C6F77633}" destId="{0612B293-85FE-4165-BDC4-D218BFE39748}" srcOrd="0" destOrd="0" presId="urn:microsoft.com/office/officeart/2005/8/layout/hierarchy4"/>
    <dgm:cxn modelId="{24141035-CC7E-4024-9001-09C21D6C33C9}" type="presParOf" srcId="{DD651C0F-614B-4CE1-BE3F-F582C6F77633}" destId="{605DAD81-25D6-4C24-9B00-87491B60EEE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3315FAB-470D-4179-9748-BB8A4761E0AA}" type="doc">
      <dgm:prSet loTypeId="urn:microsoft.com/office/officeart/2005/8/layout/hierarchy4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3E673C-D430-4509-923E-0FE54BD4BE86}">
      <dgm:prSet/>
      <dgm:spPr>
        <a:solidFill>
          <a:schemeClr val="accent6"/>
        </a:solidFill>
      </dgm:spPr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Соответствие всех элементов требованиям по обеспечению надёжности и безопасности их использования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7AC50474-BE1B-45EF-B1BE-6F88CE5F0577}" type="parTrans" cxnId="{4BCCED88-4495-4DF5-ADCE-A3377BACEC96}">
      <dgm:prSet/>
      <dgm:spPr/>
      <dgm:t>
        <a:bodyPr/>
        <a:lstStyle/>
        <a:p>
          <a:endParaRPr lang="ru-RU"/>
        </a:p>
      </dgm:t>
    </dgm:pt>
    <dgm:pt modelId="{FF80925E-FE44-4A05-B827-F4A7450CBCB6}" type="sibTrans" cxnId="{4BCCED88-4495-4DF5-ADCE-A3377BACEC96}">
      <dgm:prSet/>
      <dgm:spPr/>
      <dgm:t>
        <a:bodyPr/>
        <a:lstStyle/>
        <a:p>
          <a:endParaRPr lang="ru-RU"/>
        </a:p>
      </dgm:t>
    </dgm:pt>
    <dgm:pt modelId="{AF7DD10D-E62D-43E7-BBB6-4915567BDB0C}" type="pres">
      <dgm:prSet presAssocID="{43315FAB-470D-4179-9748-BB8A4761E0A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843A98B-C2C6-4EB0-AB3B-BF0FB5FAF446}" type="pres">
      <dgm:prSet presAssocID="{1E3E673C-D430-4509-923E-0FE54BD4BE86}" presName="vertOne" presStyleCnt="0"/>
      <dgm:spPr/>
    </dgm:pt>
    <dgm:pt modelId="{9C8C20E7-F3D7-4C77-A633-5B2E1C857EED}" type="pres">
      <dgm:prSet presAssocID="{1E3E673C-D430-4509-923E-0FE54BD4BE8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3C4BC4-925C-4400-A8D4-0A41F26BE50B}" type="pres">
      <dgm:prSet presAssocID="{1E3E673C-D430-4509-923E-0FE54BD4BE86}" presName="horzOne" presStyleCnt="0"/>
      <dgm:spPr/>
    </dgm:pt>
  </dgm:ptLst>
  <dgm:cxnLst>
    <dgm:cxn modelId="{05457035-E013-4F58-A68A-FFFC9A91F0E8}" type="presOf" srcId="{1E3E673C-D430-4509-923E-0FE54BD4BE86}" destId="{9C8C20E7-F3D7-4C77-A633-5B2E1C857EED}" srcOrd="0" destOrd="0" presId="urn:microsoft.com/office/officeart/2005/8/layout/hierarchy4"/>
    <dgm:cxn modelId="{AFB8EA33-9245-46DE-AABD-ACDD21214E70}" type="presOf" srcId="{43315FAB-470D-4179-9748-BB8A4761E0AA}" destId="{AF7DD10D-E62D-43E7-BBB6-4915567BDB0C}" srcOrd="0" destOrd="0" presId="urn:microsoft.com/office/officeart/2005/8/layout/hierarchy4"/>
    <dgm:cxn modelId="{4BCCED88-4495-4DF5-ADCE-A3377BACEC96}" srcId="{43315FAB-470D-4179-9748-BB8A4761E0AA}" destId="{1E3E673C-D430-4509-923E-0FE54BD4BE86}" srcOrd="0" destOrd="0" parTransId="{7AC50474-BE1B-45EF-B1BE-6F88CE5F0577}" sibTransId="{FF80925E-FE44-4A05-B827-F4A7450CBCB6}"/>
    <dgm:cxn modelId="{F114B987-2BD5-473C-AE73-E81AD0EE62B6}" type="presParOf" srcId="{AF7DD10D-E62D-43E7-BBB6-4915567BDB0C}" destId="{1843A98B-C2C6-4EB0-AB3B-BF0FB5FAF446}" srcOrd="0" destOrd="0" presId="urn:microsoft.com/office/officeart/2005/8/layout/hierarchy4"/>
    <dgm:cxn modelId="{AFBD7A76-D7CE-44BA-8207-1D51A625C8B0}" type="presParOf" srcId="{1843A98B-C2C6-4EB0-AB3B-BF0FB5FAF446}" destId="{9C8C20E7-F3D7-4C77-A633-5B2E1C857EED}" srcOrd="0" destOrd="0" presId="urn:microsoft.com/office/officeart/2005/8/layout/hierarchy4"/>
    <dgm:cxn modelId="{6776CD5A-E587-4CBA-ACBC-68E433D53F13}" type="presParOf" srcId="{1843A98B-C2C6-4EB0-AB3B-BF0FB5FAF446}" destId="{6D3C4BC4-925C-4400-A8D4-0A41F26BE50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DE416-9115-424F-B739-62F0801CF069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E6D82-DC08-4619-A7DB-07914340AE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78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…</a:t>
            </a:r>
          </a:p>
          <a:p>
            <a:r>
              <a:rPr lang="ru-RU" dirty="0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96A51-411C-486C-A155-BD3BE44C3C3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9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57554" y="4500570"/>
            <a:ext cx="2205262" cy="2205262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5653" tIns="335653" rIns="335653" bIns="335653" numCol="1" spcCol="1270" anchor="ctr" anchorCtr="0">
            <a:noAutofit/>
          </a:bodyPr>
          <a:lstStyle/>
          <a:p>
            <a:pPr lvl="0" algn="ctr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kern="1200" dirty="0" smtClean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  <a:endParaRPr lang="ru-RU" sz="2000" b="1" kern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24"/>
          <p:cNvGrpSpPr/>
          <p:nvPr/>
        </p:nvGrpSpPr>
        <p:grpSpPr>
          <a:xfrm>
            <a:off x="5643570" y="4429132"/>
            <a:ext cx="3232219" cy="2179673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464"/>
              <a:ext cx="1820768" cy="628499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2248" y="4292714"/>
              <a:ext cx="2577163" cy="1675999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9568" tIns="79568" rIns="79568" bIns="79568" numCol="1" spcCol="1270" anchor="b" anchorCtr="0">
              <a:noAutofit/>
            </a:bodyPr>
            <a:lstStyle/>
            <a:p>
              <a:pPr lvl="0" algn="l" defTabSz="711200" rtl="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600" b="1" kern="1200" dirty="0" smtClean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kern="1200" dirty="0" err="1" smtClean="0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kern="1200" dirty="0" smtClean="0">
                  <a:latin typeface="Arial" pitchFamily="34" charset="0"/>
                  <a:cs typeface="Arial" pitchFamily="34" charset="0"/>
                </a:rPr>
                <a:t> среда</a:t>
              </a:r>
              <a:endParaRPr lang="ru-RU" sz="1600" b="1" kern="1200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/>
          <p:nvPr/>
        </p:nvGrpSpPr>
        <p:grpSpPr>
          <a:xfrm>
            <a:off x="5143504" y="2214554"/>
            <a:ext cx="2937362" cy="2240552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853"/>
              <a:ext cx="2016512" cy="628499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2515" y="2004158"/>
              <a:ext cx="2094999" cy="167599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378" tIns="83378" rIns="83378" bIns="83378" numCol="1" spcCol="1270" anchor="b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latin typeface="Arial" pitchFamily="34" charset="0"/>
                  <a:cs typeface="Arial" pitchFamily="34" charset="0"/>
                </a:rPr>
                <a:t>финансовые</a:t>
              </a:r>
              <a:endParaRPr lang="ru-RU" sz="1800" b="1" kern="1200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/>
          <p:nvPr/>
        </p:nvGrpSpPr>
        <p:grpSpPr>
          <a:xfrm>
            <a:off x="3428992" y="1500174"/>
            <a:ext cx="2094999" cy="2948497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2183" y="2765700"/>
              <a:ext cx="1698551" cy="628499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2674"/>
              <a:ext cx="2094999" cy="167599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378" tIns="83378" rIns="83378" bIns="83378" numCol="1" spcCol="1270" anchor="b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  <a:endParaRPr lang="ru-RU" sz="1800" b="1" kern="1200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/>
          <p:nvPr/>
        </p:nvGrpSpPr>
        <p:grpSpPr>
          <a:xfrm>
            <a:off x="857224" y="2357430"/>
            <a:ext cx="2382818" cy="2862551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592" y="3240853"/>
              <a:ext cx="2016512" cy="628499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5403" y="2004158"/>
              <a:ext cx="2094999" cy="167599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378" tIns="83378" rIns="83378" bIns="83378" numCol="1" spcCol="1270" anchor="b" anchorCtr="0">
              <a:noAutofit/>
            </a:bodyPr>
            <a:lstStyle/>
            <a:p>
              <a:pPr lvl="0" algn="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/>
          <p:nvPr/>
        </p:nvGrpSpPr>
        <p:grpSpPr>
          <a:xfrm>
            <a:off x="285720" y="4357694"/>
            <a:ext cx="3005974" cy="2179673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8226" y="4816464"/>
              <a:ext cx="1569268" cy="628499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727" y="4292714"/>
              <a:ext cx="2094999" cy="167599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378" tIns="83378" rIns="83378" bIns="83378" numCol="1" spcCol="1270" anchor="b" anchorCtr="0">
              <a:noAutofit/>
            </a:bodyPr>
            <a:lstStyle/>
            <a:p>
              <a:pPr lvl="0" algn="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  <a:endParaRPr lang="ru-RU" sz="1800" b="1" kern="1200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sp>
        <p:nvSpPr>
          <p:cNvPr id="24" name="Заголовок 2"/>
          <p:cNvSpPr txBox="1">
            <a:spLocks/>
          </p:cNvSpPr>
          <p:nvPr/>
        </p:nvSpPr>
        <p:spPr>
          <a:xfrm>
            <a:off x="500034" y="214290"/>
            <a:ext cx="7772400" cy="121444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Kalinga" pitchFamily="34" charset="0"/>
              </a:rPr>
              <a:t>ФЕДЕРАЛЬНЫЙ ГОСУДАРСТВЕННЫЙ ОБРАЗОВАТЕЛЬНЫЙ СТАНДАРТ</a:t>
            </a:r>
            <a:br>
              <a:rPr kumimoji="0" lang="ru-RU" sz="2400" b="1" i="0" u="none" strike="noStrike" kern="1200" cap="none" spc="0" normalizeH="0" baseline="0" noProof="0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Kalinga" pitchFamily="34" charset="0"/>
              </a:rPr>
            </a:br>
            <a:r>
              <a:rPr kumimoji="0" lang="ru-RU" sz="2400" b="1" i="0" u="none" strike="noStrike" kern="1200" cap="none" spc="0" normalizeH="0" baseline="0" noProof="0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Kalinga" pitchFamily="34" charset="0"/>
              </a:rPr>
              <a:t>ДОШКОЛЬНОГО ОБРАЗОВАНИЯ </a:t>
            </a:r>
            <a:endParaRPr kumimoji="0" lang="ru-RU" sz="2400" b="1" i="0" u="none" strike="noStrike" kern="1200" cap="none" spc="0" normalizeH="0" baseline="0" noProof="0" dirty="0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rgbClr val="0070C0"/>
              </a:solidFill>
              <a:effectLst>
                <a:outerShdw blurRad="38100" dist="381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Kaling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53210"/>
          </a:xfrm>
        </p:spPr>
        <p:txBody>
          <a:bodyPr anchor="b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ru-RU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Безопасность среды</a:t>
            </a:r>
            <a:endParaRPr lang="ru-RU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4294967295"/>
          </p:nvPr>
        </p:nvGraphicFramePr>
        <p:xfrm>
          <a:off x="428596" y="1857364"/>
          <a:ext cx="8286808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938962"/>
          </a:xfrm>
        </p:spPr>
        <p:txBody>
          <a:bodyPr>
            <a:normAutofit/>
          </a:bodyPr>
          <a:lstStyle/>
          <a:p>
            <a:r>
              <a:rPr lang="ru-RU" dirty="0" smtClean="0"/>
              <a:t>Компетенция ДОО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428596" y="1916832"/>
            <a:ext cx="8429684" cy="4298250"/>
            <a:chOff x="0" y="0"/>
            <a:chExt cx="7324128" cy="2736304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0"/>
              <a:ext cx="7324128" cy="273630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205680" y="164179"/>
              <a:ext cx="6912768" cy="2407948"/>
            </a:xfrm>
            <a:prstGeom prst="rect">
              <a:avLst/>
            </a:prstGeom>
            <a:grp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Организация самостоятельно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определяет средства обучения, в том числе технические, соответствующие материалы (в том числе расходные), игровое, спортивное, оздоровительное оборудование, инвентарь, </a:t>
              </a:r>
              <a:b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необходимые для реализации Программы</a:t>
              </a:r>
              <a:endParaRPr lang="ru-RU" sz="2800" kern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4"/>
          <p:cNvSpPr/>
          <p:nvPr/>
        </p:nvSpPr>
        <p:spPr>
          <a:xfrm>
            <a:off x="1571604" y="2857496"/>
            <a:ext cx="7128792" cy="314327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spcFirstLastPara="0" vert="horz" wrap="square" lIns="34290" tIns="34290" rIns="34290" bIns="34290" numCol="1" spcCol="1270" anchor="b" anchorCtr="0">
            <a:noAutofit/>
          </a:bodyPr>
          <a:lstStyle/>
          <a:p>
            <a:pPr lvl="0" algn="r" defTabSz="800100">
              <a:spcBef>
                <a:spcPct val="0"/>
              </a:spcBef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Требования</a:t>
            </a:r>
          </a:p>
          <a:p>
            <a:pPr lvl="0" algn="r" defTabSz="800100">
              <a:spcBef>
                <a:spcPct val="0"/>
              </a:spcBef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к развивающей</a:t>
            </a:r>
          </a:p>
          <a:p>
            <a:pPr lvl="0" algn="r" defTabSz="800100">
              <a:spcBef>
                <a:spcPct val="0"/>
              </a:spcBef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предметно-пространственной среде</a:t>
            </a:r>
            <a:endParaRPr lang="ru-RU" sz="3600" b="1" kern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D:\ПРОСВЕЩЕНИЕ\Картинки разные\Детские_помещения\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85720" y="785794"/>
            <a:ext cx="4714908" cy="3549795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928670"/>
            <a:ext cx="8229600" cy="78581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800" dirty="0" smtClean="0"/>
              <a:t>Развивающая предметно-пространственная среда</a:t>
            </a:r>
            <a:r>
              <a:rPr lang="en-US" sz="2800" dirty="0" smtClean="0"/>
              <a:t> </a:t>
            </a:r>
            <a:r>
              <a:rPr lang="ru-RU" sz="2800" dirty="0" smtClean="0"/>
              <a:t>должна </a:t>
            </a:r>
            <a:r>
              <a:rPr lang="ru-RU" sz="2800" b="1" dirty="0" smtClean="0"/>
              <a:t>обеспечивать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143116"/>
            <a:ext cx="8643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Максимальную реализацию  образовательного потенциала</a:t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>пространства: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организации, группы, территории, приспособленной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для реализации Программы, материалов, оборудования и инвентаря </a:t>
            </a:r>
          </a:p>
          <a:p>
            <a:pPr lvl="0"/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3429000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latin typeface="Arial" pitchFamily="34" charset="0"/>
                <a:cs typeface="Arial" pitchFamily="34" charset="0"/>
              </a:rPr>
              <a:t>2. Возможность: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общения и совместной деятельности детей (в том числе детей разного возраста) и взрослых, двигательной активности и уединения</a:t>
            </a:r>
          </a:p>
          <a:p>
            <a:pPr lvl="0"/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4"/>
          <p:cNvSpPr/>
          <p:nvPr/>
        </p:nvSpPr>
        <p:spPr>
          <a:xfrm>
            <a:off x="214282" y="4429132"/>
            <a:ext cx="8215370" cy="2000264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0" tIns="177800" rIns="177800" bIns="95250" numCol="1" spcCol="1270" anchor="t" anchorCtr="0">
            <a:noAutofit/>
          </a:bodyPr>
          <a:lstStyle/>
          <a:p>
            <a:pPr lvl="0" algn="l" defTabSz="1111250" rtl="0">
              <a:spcBef>
                <a:spcPct val="0"/>
              </a:spcBef>
            </a:pPr>
            <a:r>
              <a:rPr lang="ru-RU" b="1" kern="1200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Реализацию </a:t>
            </a:r>
            <a:r>
              <a:rPr lang="ru-RU" kern="1200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различных образовательных программ;   </a:t>
            </a:r>
          </a:p>
          <a:p>
            <a:pPr lvl="0" algn="l" defTabSz="1111250" rtl="0">
              <a:spcBef>
                <a:spcPct val="0"/>
              </a:spcBef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kern="1200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необходимые условия в  случае </a:t>
            </a:r>
            <a:r>
              <a:rPr lang="ru-RU" b="1" kern="1200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организации</a:t>
            </a:r>
            <a:r>
              <a:rPr lang="ru-RU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инклюзивного </a:t>
            </a:r>
          </a:p>
          <a:p>
            <a:pPr lvl="0" algn="l" defTabSz="1111250" rtl="0">
              <a:spcBef>
                <a:spcPct val="0"/>
              </a:spcBef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образования, </a:t>
            </a:r>
          </a:p>
          <a:p>
            <a:pPr lvl="0" algn="l" defTabSz="1111250" rtl="0">
              <a:spcBef>
                <a:spcPct val="0"/>
              </a:spcBef>
            </a:pPr>
            <a:r>
              <a:rPr lang="ru-RU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учет </a:t>
            </a:r>
            <a:r>
              <a:rPr lang="ru-RU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национально-культурных, климатических условий, в которых     </a:t>
            </a:r>
          </a:p>
          <a:p>
            <a:pPr lvl="0" algn="l" defTabSz="1111250" rtl="0">
              <a:spcBef>
                <a:spcPct val="0"/>
              </a:spcBef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осуществляется образовательная деятельность</a:t>
            </a:r>
            <a:r>
              <a:rPr lang="ru-RU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lvl="0" algn="l" defTabSz="1111250" rtl="0">
              <a:spcBef>
                <a:spcPct val="0"/>
              </a:spcBef>
            </a:pPr>
            <a:r>
              <a:rPr lang="ru-RU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учет </a:t>
            </a:r>
            <a:r>
              <a:rPr lang="ru-RU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возрастных особенностей детей</a:t>
            </a:r>
            <a:r>
              <a:rPr lang="ru-RU" kern="1200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kern="1200" baseline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571480"/>
            <a:ext cx="8572560" cy="918418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sz="2800" dirty="0" smtClean="0"/>
              <a:t> 4.  </a:t>
            </a:r>
            <a:r>
              <a:rPr lang="ru-RU" sz="3200" b="1" dirty="0" smtClean="0">
                <a:solidFill>
                  <a:srgbClr val="7030A0"/>
                </a:solidFill>
              </a:rPr>
              <a:t>Развивающая предметно-   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      пространственная среда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smtClean="0">
                <a:solidFill>
                  <a:srgbClr val="7030A0"/>
                </a:solidFill>
              </a:rPr>
              <a:t>должна быть: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89120"/>
          </a:xfrm>
        </p:spPr>
        <p:txBody>
          <a:bodyPr>
            <a:normAutofit/>
          </a:bodyPr>
          <a:lstStyle/>
          <a:p>
            <a:pPr marL="852678" indent="-742950">
              <a:buClr>
                <a:schemeClr val="accent1"/>
              </a:buClr>
              <a:buFont typeface="+mj-lt"/>
              <a:buAutoNum type="arabicParenR"/>
            </a:pPr>
            <a:r>
              <a:rPr lang="ru-RU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содержательно насыщенной</a:t>
            </a:r>
          </a:p>
          <a:p>
            <a:pPr marL="852678" indent="-742950">
              <a:buClr>
                <a:schemeClr val="accent2"/>
              </a:buClr>
              <a:buFont typeface="+mj-lt"/>
              <a:buAutoNum type="arabicParenR"/>
            </a:pPr>
            <a:r>
              <a:rPr lang="ru-RU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трансформируемой</a:t>
            </a:r>
          </a:p>
          <a:p>
            <a:pPr marL="852678" indent="-742950">
              <a:buFont typeface="+mj-lt"/>
              <a:buAutoNum type="arabicParenR"/>
            </a:pPr>
            <a:r>
              <a:rPr lang="ru-RU" sz="3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полифункциональной</a:t>
            </a:r>
          </a:p>
          <a:p>
            <a:pPr marL="852678" indent="-742950">
              <a:buClr>
                <a:schemeClr val="accent4"/>
              </a:buClr>
              <a:buFont typeface="+mj-lt"/>
              <a:buAutoNum type="arabicParenR"/>
            </a:pPr>
            <a:r>
              <a:rPr lang="ru-RU" sz="36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вариативной</a:t>
            </a:r>
          </a:p>
          <a:p>
            <a:pPr marL="852678" indent="-742950">
              <a:buClr>
                <a:schemeClr val="accent5"/>
              </a:buClr>
              <a:buFont typeface="+mj-lt"/>
              <a:buAutoNum type="arabicParenR"/>
            </a:pPr>
            <a:r>
              <a:rPr lang="ru-RU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доступной</a:t>
            </a:r>
          </a:p>
          <a:p>
            <a:pPr marL="852678" indent="-742950">
              <a:buClr>
                <a:schemeClr val="accent6"/>
              </a:buClr>
              <a:buFont typeface="+mj-lt"/>
              <a:buAutoNum type="arabicParenR"/>
            </a:pPr>
            <a:r>
              <a:rPr lang="ru-RU" sz="3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безопасной</a:t>
            </a:r>
            <a:endParaRPr lang="ru-RU" sz="36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428604"/>
            <a:ext cx="8305800" cy="714380"/>
          </a:xfrm>
        </p:spPr>
        <p:txBody>
          <a:bodyPr anchor="b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Насыщенность среды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4294967295"/>
          </p:nvPr>
        </p:nvGraphicFramePr>
        <p:xfrm>
          <a:off x="357158" y="1285860"/>
          <a:ext cx="8501122" cy="5254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53210"/>
          </a:xfrm>
        </p:spPr>
        <p:txBody>
          <a:bodyPr anchor="b">
            <a:normAutofit fontScale="90000"/>
          </a:bodyPr>
          <a:lstStyle/>
          <a:p>
            <a:pPr algn="r">
              <a:lnSpc>
                <a:spcPct val="90000"/>
              </a:lnSpc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Трансформируемость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среды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4294967295"/>
          </p:nvPr>
        </p:nvGraphicFramePr>
        <p:xfrm>
          <a:off x="285720" y="1928802"/>
          <a:ext cx="8286808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58162" cy="1285884"/>
          </a:xfr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4400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Полифункциональность</a:t>
            </a:r>
            <a:r>
              <a:rPr lang="ru-RU" sz="4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среды</a:t>
            </a:r>
            <a:endParaRPr lang="ru-RU" sz="4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857364"/>
          <a:ext cx="8229600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05800" cy="704104"/>
          </a:xfrm>
        </p:spPr>
        <p:txBody>
          <a:bodyPr anchor="b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ru-RU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Вариативность среды</a:t>
            </a:r>
            <a:endParaRPr lang="ru-RU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4294967295"/>
          </p:nvPr>
        </p:nvGraphicFramePr>
        <p:xfrm>
          <a:off x="357158" y="1142984"/>
          <a:ext cx="8286808" cy="5165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53210"/>
          </a:xfrm>
        </p:spPr>
        <p:txBody>
          <a:bodyPr anchor="ctr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ru-RU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Доступность среды</a:t>
            </a:r>
            <a:endParaRPr lang="ru-RU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40108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239</TotalTime>
  <Words>306</Words>
  <Application>Microsoft Office PowerPoint</Application>
  <PresentationFormat>Экран (4:3)</PresentationFormat>
  <Paragraphs>71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Kalinga</vt:lpstr>
      <vt:lpstr>Wingdings 2</vt:lpstr>
      <vt:lpstr>Поток</vt:lpstr>
      <vt:lpstr>Презентация PowerPoint</vt:lpstr>
      <vt:lpstr>Презентация PowerPoint</vt:lpstr>
      <vt:lpstr>Развивающая предметно-пространственная среда должна обеспечивать:</vt:lpstr>
      <vt:lpstr> 4.  Развивающая предметно-          пространственная среда должна быть:</vt:lpstr>
      <vt:lpstr>Насыщенность среды</vt:lpstr>
      <vt:lpstr>Трансформируемость среды</vt:lpstr>
      <vt:lpstr>Полифункциональность среды</vt:lpstr>
      <vt:lpstr>Вариативность среды</vt:lpstr>
      <vt:lpstr>Доступность среды</vt:lpstr>
      <vt:lpstr>Безопасность среды</vt:lpstr>
      <vt:lpstr>Компетенция ДОО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«ФГОС дошкольного образования»</dc:title>
  <dc:creator>Компьютер</dc:creator>
  <cp:lastModifiedBy>User</cp:lastModifiedBy>
  <cp:revision>31</cp:revision>
  <dcterms:created xsi:type="dcterms:W3CDTF">2014-03-19T06:56:24Z</dcterms:created>
  <dcterms:modified xsi:type="dcterms:W3CDTF">2015-04-06T08:47:09Z</dcterms:modified>
</cp:coreProperties>
</file>